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dp" ContentType="image/vnd.ms-photo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308" r:id="rId3"/>
    <p:sldId id="295" r:id="rId5"/>
    <p:sldId id="257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7" r:id="rId15"/>
    <p:sldId id="348" r:id="rId16"/>
    <p:sldId id="288" r:id="rId17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1"/>
    </p:embeddedFont>
    <p:embeddedFont>
      <p:font typeface="方正兰亭细黑_GBK" panose="02000000000000000000" pitchFamily="2" charset="-122"/>
      <p:regular r:id="rId22"/>
    </p:embeddedFont>
    <p:embeddedFont>
      <p:font typeface="华文中宋" panose="02010600040101010101" charset="-122"/>
      <p:regular r:id="rId23"/>
    </p:embeddedFont>
    <p:embeddedFont>
      <p:font typeface="Calibri" panose="020F0502020204030204" charset="0"/>
      <p:regular r:id="rId24"/>
      <p:bold r:id="rId25"/>
      <p:italic r:id="rId26"/>
      <p:boldItalic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B800"/>
    <a:srgbClr val="6BA42C"/>
    <a:srgbClr val="1A3F6C"/>
    <a:srgbClr val="0E2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-78" y="1152"/>
      </p:cViewPr>
      <p:guideLst>
        <p:guide orient="horz" pos="1535"/>
        <p:guide pos="28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13.wmf"/><Relationship Id="rId8" Type="http://schemas.openxmlformats.org/officeDocument/2006/relationships/image" Target="../media/image12.wmf"/><Relationship Id="rId7" Type="http://schemas.openxmlformats.org/officeDocument/2006/relationships/image" Target="../media/image11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0" Type="http://schemas.openxmlformats.org/officeDocument/2006/relationships/image" Target="../media/image14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9" Type="http://schemas.openxmlformats.org/officeDocument/2006/relationships/image" Target="../media/image66.wmf"/><Relationship Id="rId8" Type="http://schemas.openxmlformats.org/officeDocument/2006/relationships/image" Target="../media/image65.wmf"/><Relationship Id="rId7" Type="http://schemas.openxmlformats.org/officeDocument/2006/relationships/image" Target="../media/image64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Relationship Id="rId3" Type="http://schemas.openxmlformats.org/officeDocument/2006/relationships/image" Target="../media/image60.wmf"/><Relationship Id="rId2" Type="http://schemas.openxmlformats.org/officeDocument/2006/relationships/image" Target="../media/image44.wmf"/><Relationship Id="rId13" Type="http://schemas.openxmlformats.org/officeDocument/2006/relationships/image" Target="../media/image70.wmf"/><Relationship Id="rId12" Type="http://schemas.openxmlformats.org/officeDocument/2006/relationships/image" Target="../media/image69.wmf"/><Relationship Id="rId11" Type="http://schemas.openxmlformats.org/officeDocument/2006/relationships/image" Target="../media/image68.wmf"/><Relationship Id="rId10" Type="http://schemas.openxmlformats.org/officeDocument/2006/relationships/image" Target="../media/image67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7" Type="http://schemas.openxmlformats.org/officeDocument/2006/relationships/image" Target="../media/image31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34.wmf"/><Relationship Id="rId4" Type="http://schemas.openxmlformats.org/officeDocument/2006/relationships/image" Target="../media/image33.wmf"/><Relationship Id="rId3" Type="http://schemas.openxmlformats.org/officeDocument/2006/relationships/image" Target="../media/image32.wmf"/><Relationship Id="rId2" Type="http://schemas.openxmlformats.org/officeDocument/2006/relationships/image" Target="../media/image29.wmf"/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9" Type="http://schemas.openxmlformats.org/officeDocument/2006/relationships/image" Target="../media/image41.wmf"/><Relationship Id="rId8" Type="http://schemas.openxmlformats.org/officeDocument/2006/relationships/image" Target="../media/image40.wmf"/><Relationship Id="rId7" Type="http://schemas.openxmlformats.org/officeDocument/2006/relationships/image" Target="../media/image39.wmf"/><Relationship Id="rId6" Type="http://schemas.openxmlformats.org/officeDocument/2006/relationships/image" Target="../media/image38.wmf"/><Relationship Id="rId5" Type="http://schemas.openxmlformats.org/officeDocument/2006/relationships/image" Target="../media/image29.wmf"/><Relationship Id="rId4" Type="http://schemas.openxmlformats.org/officeDocument/2006/relationships/image" Target="../media/image26.wmf"/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1" Type="http://schemas.openxmlformats.org/officeDocument/2006/relationships/image" Target="../media/image43.wmf"/><Relationship Id="rId10" Type="http://schemas.openxmlformats.org/officeDocument/2006/relationships/image" Target="../media/image42.wmf"/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9" Type="http://schemas.openxmlformats.org/officeDocument/2006/relationships/image" Target="../media/image52.wmf"/><Relationship Id="rId8" Type="http://schemas.openxmlformats.org/officeDocument/2006/relationships/image" Target="../media/image51.wmf"/><Relationship Id="rId7" Type="http://schemas.openxmlformats.org/officeDocument/2006/relationships/image" Target="../media/image50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Relationship Id="rId3" Type="http://schemas.openxmlformats.org/officeDocument/2006/relationships/image" Target="../media/image46.wmf"/><Relationship Id="rId2" Type="http://schemas.openxmlformats.org/officeDocument/2006/relationships/image" Target="../media/image40.wmf"/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9" Type="http://schemas.openxmlformats.org/officeDocument/2006/relationships/image" Target="../media/image58.wmf"/><Relationship Id="rId8" Type="http://schemas.openxmlformats.org/officeDocument/2006/relationships/image" Target="../media/image57.wmf"/><Relationship Id="rId7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40.wmf"/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7493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5" y="484141"/>
            <a:ext cx="11849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1023402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1425575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1660525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0955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2347913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77495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3009900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34544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6044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3689350"/>
            <a:ext cx="257175" cy="190500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../media/image2.jpeg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microsoft.com/office/2007/relationships/hdphoto" Target="../media/hdphoto2.wdp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8.xml"/><Relationship Id="rId7" Type="http://schemas.openxmlformats.org/officeDocument/2006/relationships/oleObject" Target="../embeddings/oleObject96.bin"/><Relationship Id="rId6" Type="http://schemas.openxmlformats.org/officeDocument/2006/relationships/image" Target="../media/image45.wmf"/><Relationship Id="rId5" Type="http://schemas.openxmlformats.org/officeDocument/2006/relationships/oleObject" Target="../embeddings/oleObject95.bin"/><Relationship Id="rId4" Type="http://schemas.openxmlformats.org/officeDocument/2006/relationships/image" Target="../media/image40.wmf"/><Relationship Id="rId3" Type="http://schemas.openxmlformats.org/officeDocument/2006/relationships/oleObject" Target="../embeddings/oleObject94.bin"/><Relationship Id="rId2" Type="http://schemas.openxmlformats.org/officeDocument/2006/relationships/image" Target="../media/image44.wmf"/><Relationship Id="rId11" Type="http://schemas.openxmlformats.org/officeDocument/2006/relationships/notesSlide" Target="../notesSlides/notesSlide10.xml"/><Relationship Id="rId10" Type="http://schemas.openxmlformats.org/officeDocument/2006/relationships/vmlDrawing" Target="../drawings/vmlDrawing7.vml"/><Relationship Id="rId1" Type="http://schemas.openxmlformats.org/officeDocument/2006/relationships/oleObject" Target="../embeddings/oleObject93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01.bin"/><Relationship Id="rId8" Type="http://schemas.openxmlformats.org/officeDocument/2006/relationships/image" Target="../media/image47.wmf"/><Relationship Id="rId7" Type="http://schemas.openxmlformats.org/officeDocument/2006/relationships/oleObject" Target="../embeddings/oleObject100.bin"/><Relationship Id="rId6" Type="http://schemas.openxmlformats.org/officeDocument/2006/relationships/image" Target="../media/image46.wmf"/><Relationship Id="rId5" Type="http://schemas.openxmlformats.org/officeDocument/2006/relationships/oleObject" Target="../embeddings/oleObject99.bin"/><Relationship Id="rId42" Type="http://schemas.openxmlformats.org/officeDocument/2006/relationships/notesSlide" Target="../notesSlides/notesSlide11.xml"/><Relationship Id="rId41" Type="http://schemas.openxmlformats.org/officeDocument/2006/relationships/vmlDrawing" Target="../drawings/vmlDrawing8.vml"/><Relationship Id="rId40" Type="http://schemas.openxmlformats.org/officeDocument/2006/relationships/slideLayout" Target="../slideLayouts/slideLayout1.xml"/><Relationship Id="rId4" Type="http://schemas.openxmlformats.org/officeDocument/2006/relationships/image" Target="../media/image40.wmf"/><Relationship Id="rId39" Type="http://schemas.openxmlformats.org/officeDocument/2006/relationships/tags" Target="../tags/tag9.xml"/><Relationship Id="rId38" Type="http://schemas.openxmlformats.org/officeDocument/2006/relationships/image" Target="../media/image52.wmf"/><Relationship Id="rId37" Type="http://schemas.openxmlformats.org/officeDocument/2006/relationships/oleObject" Target="../embeddings/oleObject125.bin"/><Relationship Id="rId36" Type="http://schemas.openxmlformats.org/officeDocument/2006/relationships/oleObject" Target="../embeddings/oleObject124.bin"/><Relationship Id="rId35" Type="http://schemas.openxmlformats.org/officeDocument/2006/relationships/oleObject" Target="../embeddings/oleObject123.bin"/><Relationship Id="rId34" Type="http://schemas.openxmlformats.org/officeDocument/2006/relationships/image" Target="../media/image51.wmf"/><Relationship Id="rId33" Type="http://schemas.openxmlformats.org/officeDocument/2006/relationships/oleObject" Target="../embeddings/oleObject122.bin"/><Relationship Id="rId32" Type="http://schemas.openxmlformats.org/officeDocument/2006/relationships/oleObject" Target="../embeddings/oleObject121.bin"/><Relationship Id="rId31" Type="http://schemas.openxmlformats.org/officeDocument/2006/relationships/oleObject" Target="../embeddings/oleObject120.bin"/><Relationship Id="rId30" Type="http://schemas.openxmlformats.org/officeDocument/2006/relationships/oleObject" Target="../embeddings/oleObject119.bin"/><Relationship Id="rId3" Type="http://schemas.openxmlformats.org/officeDocument/2006/relationships/oleObject" Target="../embeddings/oleObject98.bin"/><Relationship Id="rId29" Type="http://schemas.openxmlformats.org/officeDocument/2006/relationships/oleObject" Target="../embeddings/oleObject118.bin"/><Relationship Id="rId28" Type="http://schemas.openxmlformats.org/officeDocument/2006/relationships/oleObject" Target="../embeddings/oleObject117.bin"/><Relationship Id="rId27" Type="http://schemas.openxmlformats.org/officeDocument/2006/relationships/oleObject" Target="../embeddings/oleObject116.bin"/><Relationship Id="rId26" Type="http://schemas.openxmlformats.org/officeDocument/2006/relationships/oleObject" Target="../embeddings/oleObject115.bin"/><Relationship Id="rId25" Type="http://schemas.openxmlformats.org/officeDocument/2006/relationships/oleObject" Target="../embeddings/oleObject114.bin"/><Relationship Id="rId24" Type="http://schemas.openxmlformats.org/officeDocument/2006/relationships/oleObject" Target="../embeddings/oleObject113.bin"/><Relationship Id="rId23" Type="http://schemas.openxmlformats.org/officeDocument/2006/relationships/oleObject" Target="../embeddings/oleObject112.bin"/><Relationship Id="rId22" Type="http://schemas.openxmlformats.org/officeDocument/2006/relationships/oleObject" Target="../embeddings/oleObject111.bin"/><Relationship Id="rId21" Type="http://schemas.openxmlformats.org/officeDocument/2006/relationships/oleObject" Target="../embeddings/oleObject110.bin"/><Relationship Id="rId20" Type="http://schemas.openxmlformats.org/officeDocument/2006/relationships/oleObject" Target="../embeddings/oleObject109.bin"/><Relationship Id="rId2" Type="http://schemas.openxmlformats.org/officeDocument/2006/relationships/image" Target="../media/image44.wmf"/><Relationship Id="rId19" Type="http://schemas.openxmlformats.org/officeDocument/2006/relationships/image" Target="../media/image50.wmf"/><Relationship Id="rId18" Type="http://schemas.openxmlformats.org/officeDocument/2006/relationships/oleObject" Target="../embeddings/oleObject108.bin"/><Relationship Id="rId17" Type="http://schemas.openxmlformats.org/officeDocument/2006/relationships/oleObject" Target="../embeddings/oleObject107.bin"/><Relationship Id="rId16" Type="http://schemas.openxmlformats.org/officeDocument/2006/relationships/oleObject" Target="../embeddings/oleObject106.bin"/><Relationship Id="rId15" Type="http://schemas.openxmlformats.org/officeDocument/2006/relationships/oleObject" Target="../embeddings/oleObject105.bin"/><Relationship Id="rId14" Type="http://schemas.openxmlformats.org/officeDocument/2006/relationships/image" Target="../media/image49.wmf"/><Relationship Id="rId13" Type="http://schemas.openxmlformats.org/officeDocument/2006/relationships/oleObject" Target="../embeddings/oleObject104.bin"/><Relationship Id="rId12" Type="http://schemas.openxmlformats.org/officeDocument/2006/relationships/oleObject" Target="../embeddings/oleObject103.bin"/><Relationship Id="rId11" Type="http://schemas.openxmlformats.org/officeDocument/2006/relationships/oleObject" Target="../embeddings/oleObject102.bin"/><Relationship Id="rId10" Type="http://schemas.openxmlformats.org/officeDocument/2006/relationships/image" Target="../media/image48.wmf"/><Relationship Id="rId1" Type="http://schemas.openxmlformats.org/officeDocument/2006/relationships/oleObject" Target="../embeddings/oleObject97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30.bin"/><Relationship Id="rId8" Type="http://schemas.openxmlformats.org/officeDocument/2006/relationships/image" Target="../media/image40.wmf"/><Relationship Id="rId7" Type="http://schemas.openxmlformats.org/officeDocument/2006/relationships/oleObject" Target="../embeddings/oleObject129.bin"/><Relationship Id="rId6" Type="http://schemas.openxmlformats.org/officeDocument/2006/relationships/image" Target="../media/image54.wmf"/><Relationship Id="rId5" Type="http://schemas.openxmlformats.org/officeDocument/2006/relationships/oleObject" Target="../embeddings/oleObject128.bin"/><Relationship Id="rId4" Type="http://schemas.openxmlformats.org/officeDocument/2006/relationships/image" Target="../media/image53.wmf"/><Relationship Id="rId30" Type="http://schemas.openxmlformats.org/officeDocument/2006/relationships/notesSlide" Target="../notesSlides/notesSlide12.xml"/><Relationship Id="rId3" Type="http://schemas.openxmlformats.org/officeDocument/2006/relationships/oleObject" Target="../embeddings/oleObject127.bin"/><Relationship Id="rId29" Type="http://schemas.openxmlformats.org/officeDocument/2006/relationships/vmlDrawing" Target="../drawings/vmlDrawing9.vml"/><Relationship Id="rId28" Type="http://schemas.openxmlformats.org/officeDocument/2006/relationships/slideLayout" Target="../slideLayouts/slideLayout1.xml"/><Relationship Id="rId27" Type="http://schemas.openxmlformats.org/officeDocument/2006/relationships/tags" Target="../tags/tag10.xml"/><Relationship Id="rId26" Type="http://schemas.openxmlformats.org/officeDocument/2006/relationships/image" Target="../media/image58.wmf"/><Relationship Id="rId25" Type="http://schemas.openxmlformats.org/officeDocument/2006/relationships/oleObject" Target="../embeddings/oleObject142.bin"/><Relationship Id="rId24" Type="http://schemas.openxmlformats.org/officeDocument/2006/relationships/oleObject" Target="../embeddings/oleObject141.bin"/><Relationship Id="rId23" Type="http://schemas.openxmlformats.org/officeDocument/2006/relationships/image" Target="../media/image57.wmf"/><Relationship Id="rId22" Type="http://schemas.openxmlformats.org/officeDocument/2006/relationships/oleObject" Target="../embeddings/oleObject140.bin"/><Relationship Id="rId21" Type="http://schemas.openxmlformats.org/officeDocument/2006/relationships/oleObject" Target="../embeddings/oleObject139.bin"/><Relationship Id="rId20" Type="http://schemas.openxmlformats.org/officeDocument/2006/relationships/oleObject" Target="../embeddings/oleObject138.bin"/><Relationship Id="rId2" Type="http://schemas.openxmlformats.org/officeDocument/2006/relationships/image" Target="../media/image44.wmf"/><Relationship Id="rId19" Type="http://schemas.openxmlformats.org/officeDocument/2006/relationships/image" Target="../media/image51.wmf"/><Relationship Id="rId18" Type="http://schemas.openxmlformats.org/officeDocument/2006/relationships/oleObject" Target="../embeddings/oleObject137.bin"/><Relationship Id="rId17" Type="http://schemas.openxmlformats.org/officeDocument/2006/relationships/oleObject" Target="../embeddings/oleObject136.bin"/><Relationship Id="rId16" Type="http://schemas.openxmlformats.org/officeDocument/2006/relationships/oleObject" Target="../embeddings/oleObject135.bin"/><Relationship Id="rId15" Type="http://schemas.openxmlformats.org/officeDocument/2006/relationships/image" Target="../media/image56.wmf"/><Relationship Id="rId14" Type="http://schemas.openxmlformats.org/officeDocument/2006/relationships/oleObject" Target="../embeddings/oleObject134.bin"/><Relationship Id="rId13" Type="http://schemas.openxmlformats.org/officeDocument/2006/relationships/oleObject" Target="../embeddings/oleObject133.bin"/><Relationship Id="rId12" Type="http://schemas.openxmlformats.org/officeDocument/2006/relationships/oleObject" Target="../embeddings/oleObject132.bin"/><Relationship Id="rId11" Type="http://schemas.openxmlformats.org/officeDocument/2006/relationships/image" Target="../media/image55.wmf"/><Relationship Id="rId10" Type="http://schemas.openxmlformats.org/officeDocument/2006/relationships/oleObject" Target="../embeddings/oleObject131.bin"/><Relationship Id="rId1" Type="http://schemas.openxmlformats.org/officeDocument/2006/relationships/oleObject" Target="../embeddings/oleObject126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47.bin"/><Relationship Id="rId8" Type="http://schemas.openxmlformats.org/officeDocument/2006/relationships/image" Target="../media/image61.wmf"/><Relationship Id="rId7" Type="http://schemas.openxmlformats.org/officeDocument/2006/relationships/oleObject" Target="../embeddings/oleObject146.bin"/><Relationship Id="rId6" Type="http://schemas.openxmlformats.org/officeDocument/2006/relationships/image" Target="../media/image60.wmf"/><Relationship Id="rId5" Type="http://schemas.openxmlformats.org/officeDocument/2006/relationships/oleObject" Target="../embeddings/oleObject145.bin"/><Relationship Id="rId40" Type="http://schemas.openxmlformats.org/officeDocument/2006/relationships/notesSlide" Target="../notesSlides/notesSlide13.xml"/><Relationship Id="rId4" Type="http://schemas.openxmlformats.org/officeDocument/2006/relationships/image" Target="../media/image44.wmf"/><Relationship Id="rId39" Type="http://schemas.openxmlformats.org/officeDocument/2006/relationships/vmlDrawing" Target="../drawings/vmlDrawing10.vml"/><Relationship Id="rId38" Type="http://schemas.openxmlformats.org/officeDocument/2006/relationships/slideLayout" Target="../slideLayouts/slideLayout1.xml"/><Relationship Id="rId37" Type="http://schemas.openxmlformats.org/officeDocument/2006/relationships/tags" Target="../tags/tag11.xml"/><Relationship Id="rId36" Type="http://schemas.openxmlformats.org/officeDocument/2006/relationships/oleObject" Target="../embeddings/oleObject165.bin"/><Relationship Id="rId35" Type="http://schemas.openxmlformats.org/officeDocument/2006/relationships/oleObject" Target="../embeddings/oleObject164.bin"/><Relationship Id="rId34" Type="http://schemas.openxmlformats.org/officeDocument/2006/relationships/image" Target="../media/image70.wmf"/><Relationship Id="rId33" Type="http://schemas.openxmlformats.org/officeDocument/2006/relationships/oleObject" Target="../embeddings/oleObject163.bin"/><Relationship Id="rId32" Type="http://schemas.openxmlformats.org/officeDocument/2006/relationships/image" Target="../media/image69.wmf"/><Relationship Id="rId31" Type="http://schemas.openxmlformats.org/officeDocument/2006/relationships/oleObject" Target="../embeddings/oleObject162.bin"/><Relationship Id="rId30" Type="http://schemas.openxmlformats.org/officeDocument/2006/relationships/image" Target="../media/image68.wmf"/><Relationship Id="rId3" Type="http://schemas.openxmlformats.org/officeDocument/2006/relationships/oleObject" Target="../embeddings/oleObject144.bin"/><Relationship Id="rId29" Type="http://schemas.openxmlformats.org/officeDocument/2006/relationships/oleObject" Target="../embeddings/oleObject161.bin"/><Relationship Id="rId28" Type="http://schemas.openxmlformats.org/officeDocument/2006/relationships/oleObject" Target="../embeddings/oleObject160.bin"/><Relationship Id="rId27" Type="http://schemas.openxmlformats.org/officeDocument/2006/relationships/image" Target="../media/image67.wmf"/><Relationship Id="rId26" Type="http://schemas.openxmlformats.org/officeDocument/2006/relationships/oleObject" Target="../embeddings/oleObject159.bin"/><Relationship Id="rId25" Type="http://schemas.openxmlformats.org/officeDocument/2006/relationships/oleObject" Target="../embeddings/oleObject158.bin"/><Relationship Id="rId24" Type="http://schemas.openxmlformats.org/officeDocument/2006/relationships/oleObject" Target="../embeddings/oleObject157.bin"/><Relationship Id="rId23" Type="http://schemas.openxmlformats.org/officeDocument/2006/relationships/oleObject" Target="../embeddings/oleObject156.bin"/><Relationship Id="rId22" Type="http://schemas.openxmlformats.org/officeDocument/2006/relationships/oleObject" Target="../embeddings/oleObject155.bin"/><Relationship Id="rId21" Type="http://schemas.openxmlformats.org/officeDocument/2006/relationships/image" Target="../media/image66.wmf"/><Relationship Id="rId20" Type="http://schemas.openxmlformats.org/officeDocument/2006/relationships/oleObject" Target="../embeddings/oleObject154.bin"/><Relationship Id="rId2" Type="http://schemas.openxmlformats.org/officeDocument/2006/relationships/image" Target="../media/image59.wmf"/><Relationship Id="rId19" Type="http://schemas.openxmlformats.org/officeDocument/2006/relationships/image" Target="../media/image65.wmf"/><Relationship Id="rId18" Type="http://schemas.openxmlformats.org/officeDocument/2006/relationships/oleObject" Target="../embeddings/oleObject153.bin"/><Relationship Id="rId17" Type="http://schemas.openxmlformats.org/officeDocument/2006/relationships/image" Target="../media/image64.wmf"/><Relationship Id="rId16" Type="http://schemas.openxmlformats.org/officeDocument/2006/relationships/oleObject" Target="../embeddings/oleObject152.bin"/><Relationship Id="rId15" Type="http://schemas.openxmlformats.org/officeDocument/2006/relationships/oleObject" Target="../embeddings/oleObject151.bin"/><Relationship Id="rId14" Type="http://schemas.openxmlformats.org/officeDocument/2006/relationships/oleObject" Target="../embeddings/oleObject150.bin"/><Relationship Id="rId13" Type="http://schemas.openxmlformats.org/officeDocument/2006/relationships/oleObject" Target="../embeddings/oleObject149.bin"/><Relationship Id="rId12" Type="http://schemas.openxmlformats.org/officeDocument/2006/relationships/image" Target="../media/image63.wmf"/><Relationship Id="rId11" Type="http://schemas.openxmlformats.org/officeDocument/2006/relationships/oleObject" Target="../embeddings/oleObject148.bin"/><Relationship Id="rId10" Type="http://schemas.openxmlformats.org/officeDocument/2006/relationships/image" Target="../media/image62.wmf"/><Relationship Id="rId1" Type="http://schemas.openxmlformats.org/officeDocument/2006/relationships/oleObject" Target="../embeddings/oleObject14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wmf"/><Relationship Id="rId8" Type="http://schemas.openxmlformats.org/officeDocument/2006/relationships/oleObject" Target="../embeddings/oleObject5.bin"/><Relationship Id="rId7" Type="http://schemas.openxmlformats.org/officeDocument/2006/relationships/oleObject" Target="../embeddings/oleObject4.bin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Relationship Id="rId35" Type="http://schemas.openxmlformats.org/officeDocument/2006/relationships/notesSlide" Target="../notesSlides/notesSlide3.xml"/><Relationship Id="rId34" Type="http://schemas.openxmlformats.org/officeDocument/2006/relationships/vmlDrawing" Target="../drawings/vmlDrawing1.vml"/><Relationship Id="rId33" Type="http://schemas.openxmlformats.org/officeDocument/2006/relationships/slideLayout" Target="../slideLayouts/slideLayout1.xml"/><Relationship Id="rId32" Type="http://schemas.openxmlformats.org/officeDocument/2006/relationships/tags" Target="../tags/tag1.xml"/><Relationship Id="rId31" Type="http://schemas.openxmlformats.org/officeDocument/2006/relationships/oleObject" Target="../embeddings/oleObject21.bin"/><Relationship Id="rId30" Type="http://schemas.openxmlformats.org/officeDocument/2006/relationships/oleObject" Target="../embeddings/oleObject20.bin"/><Relationship Id="rId3" Type="http://schemas.openxmlformats.org/officeDocument/2006/relationships/oleObject" Target="../embeddings/oleObject2.bin"/><Relationship Id="rId29" Type="http://schemas.openxmlformats.org/officeDocument/2006/relationships/oleObject" Target="../embeddings/oleObject19.bin"/><Relationship Id="rId28" Type="http://schemas.openxmlformats.org/officeDocument/2006/relationships/image" Target="../media/image14.wmf"/><Relationship Id="rId27" Type="http://schemas.openxmlformats.org/officeDocument/2006/relationships/oleObject" Target="../embeddings/oleObject18.bin"/><Relationship Id="rId26" Type="http://schemas.openxmlformats.org/officeDocument/2006/relationships/oleObject" Target="../embeddings/oleObject17.bin"/><Relationship Id="rId25" Type="http://schemas.openxmlformats.org/officeDocument/2006/relationships/image" Target="../media/image13.wmf"/><Relationship Id="rId24" Type="http://schemas.openxmlformats.org/officeDocument/2006/relationships/oleObject" Target="../embeddings/oleObject16.bin"/><Relationship Id="rId23" Type="http://schemas.openxmlformats.org/officeDocument/2006/relationships/oleObject" Target="../embeddings/oleObject15.bin"/><Relationship Id="rId22" Type="http://schemas.openxmlformats.org/officeDocument/2006/relationships/oleObject" Target="../embeddings/oleObject14.bin"/><Relationship Id="rId21" Type="http://schemas.openxmlformats.org/officeDocument/2006/relationships/image" Target="../media/image12.wmf"/><Relationship Id="rId20" Type="http://schemas.openxmlformats.org/officeDocument/2006/relationships/oleObject" Target="../embeddings/oleObject13.bin"/><Relationship Id="rId2" Type="http://schemas.openxmlformats.org/officeDocument/2006/relationships/image" Target="../media/image5.wmf"/><Relationship Id="rId19" Type="http://schemas.openxmlformats.org/officeDocument/2006/relationships/oleObject" Target="../embeddings/oleObject12.bin"/><Relationship Id="rId18" Type="http://schemas.openxmlformats.org/officeDocument/2006/relationships/image" Target="../media/image11.wmf"/><Relationship Id="rId17" Type="http://schemas.openxmlformats.org/officeDocument/2006/relationships/oleObject" Target="../embeddings/oleObject11.bin"/><Relationship Id="rId16" Type="http://schemas.openxmlformats.org/officeDocument/2006/relationships/oleObject" Target="../embeddings/oleObject10.bin"/><Relationship Id="rId15" Type="http://schemas.openxmlformats.org/officeDocument/2006/relationships/oleObject" Target="../embeddings/oleObject9.bin"/><Relationship Id="rId14" Type="http://schemas.openxmlformats.org/officeDocument/2006/relationships/oleObject" Target="../embeddings/oleObject8.bin"/><Relationship Id="rId13" Type="http://schemas.openxmlformats.org/officeDocument/2006/relationships/image" Target="../media/image10.wmf"/><Relationship Id="rId12" Type="http://schemas.openxmlformats.org/officeDocument/2006/relationships/oleObject" Target="../embeddings/oleObject7.bin"/><Relationship Id="rId11" Type="http://schemas.openxmlformats.org/officeDocument/2006/relationships/image" Target="../media/image9.wmf"/><Relationship Id="rId10" Type="http://schemas.openxmlformats.org/officeDocument/2006/relationships/oleObject" Target="../embeddings/oleObject6.bin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7.bin"/><Relationship Id="rId8" Type="http://schemas.openxmlformats.org/officeDocument/2006/relationships/oleObject" Target="../embeddings/oleObject26.bin"/><Relationship Id="rId7" Type="http://schemas.openxmlformats.org/officeDocument/2006/relationships/oleObject" Target="../embeddings/oleObject25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6.wmf"/><Relationship Id="rId3" Type="http://schemas.openxmlformats.org/officeDocument/2006/relationships/oleObject" Target="../embeddings/oleObject23.bin"/><Relationship Id="rId21" Type="http://schemas.openxmlformats.org/officeDocument/2006/relationships/notesSlide" Target="../notesSlides/notesSlide4.xml"/><Relationship Id="rId20" Type="http://schemas.openxmlformats.org/officeDocument/2006/relationships/vmlDrawing" Target="../drawings/vmlDrawing2.vml"/><Relationship Id="rId2" Type="http://schemas.openxmlformats.org/officeDocument/2006/relationships/image" Target="../media/image5.wmf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2.xml"/><Relationship Id="rId17" Type="http://schemas.openxmlformats.org/officeDocument/2006/relationships/image" Target="../media/image18.wmf"/><Relationship Id="rId16" Type="http://schemas.openxmlformats.org/officeDocument/2006/relationships/oleObject" Target="../embeddings/oleObject32.bin"/><Relationship Id="rId15" Type="http://schemas.openxmlformats.org/officeDocument/2006/relationships/oleObject" Target="../embeddings/oleObject31.bin"/><Relationship Id="rId14" Type="http://schemas.openxmlformats.org/officeDocument/2006/relationships/oleObject" Target="../embeddings/oleObject30.bin"/><Relationship Id="rId13" Type="http://schemas.openxmlformats.org/officeDocument/2006/relationships/image" Target="../media/image17.wmf"/><Relationship Id="rId12" Type="http://schemas.openxmlformats.org/officeDocument/2006/relationships/oleObject" Target="../embeddings/oleObject29.bin"/><Relationship Id="rId11" Type="http://schemas.openxmlformats.org/officeDocument/2006/relationships/oleObject" Target="../embeddings/oleObject28.bin"/><Relationship Id="rId10" Type="http://schemas.openxmlformats.org/officeDocument/2006/relationships/image" Target="../media/image16.wmf"/><Relationship Id="rId1" Type="http://schemas.openxmlformats.org/officeDocument/2006/relationships/oleObject" Target="../embeddings/oleObject22.bin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wmf"/><Relationship Id="rId8" Type="http://schemas.openxmlformats.org/officeDocument/2006/relationships/oleObject" Target="../embeddings/oleObject37.bin"/><Relationship Id="rId7" Type="http://schemas.openxmlformats.org/officeDocument/2006/relationships/oleObject" Target="../embeddings/oleObject36.bin"/><Relationship Id="rId6" Type="http://schemas.openxmlformats.org/officeDocument/2006/relationships/image" Target="../media/image21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20.wmf"/><Relationship Id="rId34" Type="http://schemas.openxmlformats.org/officeDocument/2006/relationships/notesSlide" Target="../notesSlides/notesSlide6.xml"/><Relationship Id="rId33" Type="http://schemas.openxmlformats.org/officeDocument/2006/relationships/vmlDrawing" Target="../drawings/vmlDrawing3.vml"/><Relationship Id="rId32" Type="http://schemas.openxmlformats.org/officeDocument/2006/relationships/slideLayout" Target="../slideLayouts/slideLayout1.xml"/><Relationship Id="rId31" Type="http://schemas.openxmlformats.org/officeDocument/2006/relationships/tags" Target="../tags/tag4.xml"/><Relationship Id="rId30" Type="http://schemas.openxmlformats.org/officeDocument/2006/relationships/oleObject" Target="../embeddings/oleObject56.bin"/><Relationship Id="rId3" Type="http://schemas.openxmlformats.org/officeDocument/2006/relationships/oleObject" Target="../embeddings/oleObject34.bin"/><Relationship Id="rId29" Type="http://schemas.openxmlformats.org/officeDocument/2006/relationships/oleObject" Target="../embeddings/oleObject55.bin"/><Relationship Id="rId28" Type="http://schemas.openxmlformats.org/officeDocument/2006/relationships/oleObject" Target="../embeddings/oleObject54.bin"/><Relationship Id="rId27" Type="http://schemas.openxmlformats.org/officeDocument/2006/relationships/image" Target="../media/image24.wmf"/><Relationship Id="rId26" Type="http://schemas.openxmlformats.org/officeDocument/2006/relationships/oleObject" Target="../embeddings/oleObject53.bin"/><Relationship Id="rId25" Type="http://schemas.openxmlformats.org/officeDocument/2006/relationships/oleObject" Target="../embeddings/oleObject52.bin"/><Relationship Id="rId24" Type="http://schemas.openxmlformats.org/officeDocument/2006/relationships/oleObject" Target="../embeddings/oleObject51.bin"/><Relationship Id="rId23" Type="http://schemas.openxmlformats.org/officeDocument/2006/relationships/oleObject" Target="../embeddings/oleObject50.bin"/><Relationship Id="rId22" Type="http://schemas.openxmlformats.org/officeDocument/2006/relationships/oleObject" Target="../embeddings/oleObject49.bin"/><Relationship Id="rId21" Type="http://schemas.openxmlformats.org/officeDocument/2006/relationships/oleObject" Target="../embeddings/oleObject48.bin"/><Relationship Id="rId20" Type="http://schemas.openxmlformats.org/officeDocument/2006/relationships/image" Target="../media/image23.wmf"/><Relationship Id="rId2" Type="http://schemas.openxmlformats.org/officeDocument/2006/relationships/image" Target="../media/image5.wmf"/><Relationship Id="rId19" Type="http://schemas.openxmlformats.org/officeDocument/2006/relationships/oleObject" Target="../embeddings/oleObject47.bin"/><Relationship Id="rId18" Type="http://schemas.openxmlformats.org/officeDocument/2006/relationships/oleObject" Target="../embeddings/oleObject46.bin"/><Relationship Id="rId17" Type="http://schemas.openxmlformats.org/officeDocument/2006/relationships/oleObject" Target="../embeddings/oleObject45.bin"/><Relationship Id="rId16" Type="http://schemas.openxmlformats.org/officeDocument/2006/relationships/oleObject" Target="../embeddings/oleObject44.bin"/><Relationship Id="rId15" Type="http://schemas.openxmlformats.org/officeDocument/2006/relationships/oleObject" Target="../embeddings/oleObject43.bin"/><Relationship Id="rId14" Type="http://schemas.openxmlformats.org/officeDocument/2006/relationships/oleObject" Target="../embeddings/oleObject42.bin"/><Relationship Id="rId13" Type="http://schemas.openxmlformats.org/officeDocument/2006/relationships/oleObject" Target="../embeddings/oleObject41.bin"/><Relationship Id="rId12" Type="http://schemas.openxmlformats.org/officeDocument/2006/relationships/oleObject" Target="../embeddings/oleObject40.bin"/><Relationship Id="rId11" Type="http://schemas.openxmlformats.org/officeDocument/2006/relationships/oleObject" Target="../embeddings/oleObject39.bin"/><Relationship Id="rId10" Type="http://schemas.openxmlformats.org/officeDocument/2006/relationships/oleObject" Target="../embeddings/oleObject38.bin"/><Relationship Id="rId1" Type="http://schemas.openxmlformats.org/officeDocument/2006/relationships/oleObject" Target="../embeddings/oleObject33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1.bin"/><Relationship Id="rId8" Type="http://schemas.openxmlformats.org/officeDocument/2006/relationships/image" Target="../media/image28.wmf"/><Relationship Id="rId7" Type="http://schemas.openxmlformats.org/officeDocument/2006/relationships/oleObject" Target="../embeddings/oleObject60.bin"/><Relationship Id="rId6" Type="http://schemas.openxmlformats.org/officeDocument/2006/relationships/image" Target="../media/image27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26.wmf"/><Relationship Id="rId3" Type="http://schemas.openxmlformats.org/officeDocument/2006/relationships/oleObject" Target="../embeddings/oleObject58.bin"/><Relationship Id="rId21" Type="http://schemas.openxmlformats.org/officeDocument/2006/relationships/notesSlide" Target="../notesSlides/notesSlide7.xml"/><Relationship Id="rId20" Type="http://schemas.openxmlformats.org/officeDocument/2006/relationships/vmlDrawing" Target="../drawings/vmlDrawing4.vml"/><Relationship Id="rId2" Type="http://schemas.openxmlformats.org/officeDocument/2006/relationships/image" Target="../media/image25.wmf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5.xml"/><Relationship Id="rId17" Type="http://schemas.openxmlformats.org/officeDocument/2006/relationships/oleObject" Target="../embeddings/oleObject66.bin"/><Relationship Id="rId16" Type="http://schemas.openxmlformats.org/officeDocument/2006/relationships/oleObject" Target="../embeddings/oleObject65.bin"/><Relationship Id="rId15" Type="http://schemas.openxmlformats.org/officeDocument/2006/relationships/image" Target="../media/image31.wmf"/><Relationship Id="rId14" Type="http://schemas.openxmlformats.org/officeDocument/2006/relationships/oleObject" Target="../embeddings/oleObject64.bin"/><Relationship Id="rId13" Type="http://schemas.openxmlformats.org/officeDocument/2006/relationships/image" Target="../media/image30.wmf"/><Relationship Id="rId12" Type="http://schemas.openxmlformats.org/officeDocument/2006/relationships/oleObject" Target="../embeddings/oleObject63.bin"/><Relationship Id="rId11" Type="http://schemas.openxmlformats.org/officeDocument/2006/relationships/oleObject" Target="../embeddings/oleObject62.bin"/><Relationship Id="rId10" Type="http://schemas.openxmlformats.org/officeDocument/2006/relationships/image" Target="../media/image29.wmf"/><Relationship Id="rId1" Type="http://schemas.openxmlformats.org/officeDocument/2006/relationships/oleObject" Target="../embeddings/oleObject57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1.bin"/><Relationship Id="rId8" Type="http://schemas.openxmlformats.org/officeDocument/2006/relationships/image" Target="../media/image33.wmf"/><Relationship Id="rId7" Type="http://schemas.openxmlformats.org/officeDocument/2006/relationships/oleObject" Target="../embeddings/oleObject70.bin"/><Relationship Id="rId6" Type="http://schemas.openxmlformats.org/officeDocument/2006/relationships/image" Target="../media/image32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29.wmf"/><Relationship Id="rId3" Type="http://schemas.openxmlformats.org/officeDocument/2006/relationships/oleObject" Target="../embeddings/oleObject68.bin"/><Relationship Id="rId2" Type="http://schemas.openxmlformats.org/officeDocument/2006/relationships/image" Target="../media/image26.wmf"/><Relationship Id="rId16" Type="http://schemas.openxmlformats.org/officeDocument/2006/relationships/notesSlide" Target="../notesSlides/notesSlide8.xml"/><Relationship Id="rId15" Type="http://schemas.openxmlformats.org/officeDocument/2006/relationships/vmlDrawing" Target="../drawings/vmlDrawing5.v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6.xml"/><Relationship Id="rId12" Type="http://schemas.openxmlformats.org/officeDocument/2006/relationships/image" Target="../media/image34.wmf"/><Relationship Id="rId11" Type="http://schemas.openxmlformats.org/officeDocument/2006/relationships/oleObject" Target="../embeddings/oleObject73.bin"/><Relationship Id="rId10" Type="http://schemas.openxmlformats.org/officeDocument/2006/relationships/oleObject" Target="../embeddings/oleObject72.bin"/><Relationship Id="rId1" Type="http://schemas.openxmlformats.org/officeDocument/2006/relationships/oleObject" Target="../embeddings/oleObject67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8.bin"/><Relationship Id="rId8" Type="http://schemas.openxmlformats.org/officeDocument/2006/relationships/image" Target="../media/image26.wmf"/><Relationship Id="rId7" Type="http://schemas.openxmlformats.org/officeDocument/2006/relationships/oleObject" Target="../embeddings/oleObject77.bin"/><Relationship Id="rId6" Type="http://schemas.openxmlformats.org/officeDocument/2006/relationships/image" Target="../media/image37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36.wmf"/><Relationship Id="rId34" Type="http://schemas.openxmlformats.org/officeDocument/2006/relationships/notesSlide" Target="../notesSlides/notesSlide9.xml"/><Relationship Id="rId33" Type="http://schemas.openxmlformats.org/officeDocument/2006/relationships/vmlDrawing" Target="../drawings/vmlDrawing6.vml"/><Relationship Id="rId32" Type="http://schemas.openxmlformats.org/officeDocument/2006/relationships/slideLayout" Target="../slideLayouts/slideLayout1.xml"/><Relationship Id="rId31" Type="http://schemas.openxmlformats.org/officeDocument/2006/relationships/tags" Target="../tags/tag7.xml"/><Relationship Id="rId30" Type="http://schemas.openxmlformats.org/officeDocument/2006/relationships/image" Target="../media/image43.wmf"/><Relationship Id="rId3" Type="http://schemas.openxmlformats.org/officeDocument/2006/relationships/oleObject" Target="../embeddings/oleObject75.bin"/><Relationship Id="rId29" Type="http://schemas.openxmlformats.org/officeDocument/2006/relationships/oleObject" Target="../embeddings/oleObject92.bin"/><Relationship Id="rId28" Type="http://schemas.openxmlformats.org/officeDocument/2006/relationships/oleObject" Target="../embeddings/oleObject91.bin"/><Relationship Id="rId27" Type="http://schemas.openxmlformats.org/officeDocument/2006/relationships/oleObject" Target="../embeddings/oleObject90.bin"/><Relationship Id="rId26" Type="http://schemas.openxmlformats.org/officeDocument/2006/relationships/image" Target="../media/image42.wmf"/><Relationship Id="rId25" Type="http://schemas.openxmlformats.org/officeDocument/2006/relationships/oleObject" Target="../embeddings/oleObject89.bin"/><Relationship Id="rId24" Type="http://schemas.openxmlformats.org/officeDocument/2006/relationships/image" Target="../media/image41.wmf"/><Relationship Id="rId23" Type="http://schemas.openxmlformats.org/officeDocument/2006/relationships/oleObject" Target="../embeddings/oleObject88.bin"/><Relationship Id="rId22" Type="http://schemas.openxmlformats.org/officeDocument/2006/relationships/oleObject" Target="../embeddings/oleObject87.bin"/><Relationship Id="rId21" Type="http://schemas.openxmlformats.org/officeDocument/2006/relationships/oleObject" Target="../embeddings/oleObject86.bin"/><Relationship Id="rId20" Type="http://schemas.openxmlformats.org/officeDocument/2006/relationships/image" Target="../media/image40.wmf"/><Relationship Id="rId2" Type="http://schemas.openxmlformats.org/officeDocument/2006/relationships/image" Target="../media/image35.wmf"/><Relationship Id="rId19" Type="http://schemas.openxmlformats.org/officeDocument/2006/relationships/oleObject" Target="../embeddings/oleObject85.bin"/><Relationship Id="rId18" Type="http://schemas.openxmlformats.org/officeDocument/2006/relationships/image" Target="../media/image39.wmf"/><Relationship Id="rId17" Type="http://schemas.openxmlformats.org/officeDocument/2006/relationships/oleObject" Target="../embeddings/oleObject84.bin"/><Relationship Id="rId16" Type="http://schemas.openxmlformats.org/officeDocument/2006/relationships/oleObject" Target="../embeddings/oleObject83.bin"/><Relationship Id="rId15" Type="http://schemas.openxmlformats.org/officeDocument/2006/relationships/oleObject" Target="../embeddings/oleObject82.bin"/><Relationship Id="rId14" Type="http://schemas.openxmlformats.org/officeDocument/2006/relationships/oleObject" Target="../embeddings/oleObject81.bin"/><Relationship Id="rId13" Type="http://schemas.openxmlformats.org/officeDocument/2006/relationships/oleObject" Target="../embeddings/oleObject80.bin"/><Relationship Id="rId12" Type="http://schemas.openxmlformats.org/officeDocument/2006/relationships/image" Target="../media/image38.wmf"/><Relationship Id="rId11" Type="http://schemas.openxmlformats.org/officeDocument/2006/relationships/oleObject" Target="../embeddings/oleObject79.bin"/><Relationship Id="rId10" Type="http://schemas.openxmlformats.org/officeDocument/2006/relationships/image" Target="../media/image29.wmf"/><Relationship Id="rId1" Type="http://schemas.openxmlformats.org/officeDocument/2006/relationships/oleObject" Target="../embeddings/oleObject7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/>
          </p:cNvPicPr>
          <p:nvPr/>
        </p:nvPicPr>
        <p:blipFill>
          <a:blip r:embed="rId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250" y="484891"/>
            <a:ext cx="3948078" cy="44290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58" y="10351"/>
            <a:ext cx="4424384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6085" y="2202815"/>
            <a:ext cx="40824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线性代数</a:t>
            </a:r>
            <a:endParaRPr lang="zh-CN" altLang="en-US" sz="4000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3715" y="2996565"/>
            <a:ext cx="3995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主编　金桂堂　肖马成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3560" y="1925955"/>
            <a:ext cx="396494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普通高等教育</a:t>
            </a:r>
            <a:r>
              <a:rPr lang="en-US" altLang="zh-CN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”</a:t>
            </a:r>
            <a:r>
              <a:rPr lang="zh-CN" altLang="en-US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十三五</a:t>
            </a:r>
            <a:r>
              <a:rPr lang="en-US" altLang="zh-CN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“</a:t>
            </a:r>
            <a:r>
              <a:rPr lang="zh-CN" altLang="en-US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规划教材</a:t>
            </a:r>
            <a:endParaRPr lang="zh-CN" altLang="en-US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Semibold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276725" y="2910585"/>
            <a:ext cx="4041880" cy="0"/>
          </a:xfrm>
          <a:prstGeom prst="line">
            <a:avLst/>
          </a:prstGeom>
          <a:ln w="19050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24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24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24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9387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n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维向量空间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四、正交矩阵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定义９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如果  阶矩阵  满足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则称  为正交矩阵，简称正交阵．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96540" y="149606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796540" y="149606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7405" y="152908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3" imgW="127000" imgH="139700" progId="Equation.KSEE3">
                  <p:embed/>
                </p:oleObj>
              </mc:Choice>
              <mc:Fallback>
                <p:oleObj name="" r:id="rId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97405" y="152908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52850" y="1814195"/>
          <a:ext cx="1346835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5" imgW="1409700" imgH="215900" progId="Equation.KSEE3">
                  <p:embed/>
                </p:oleObj>
              </mc:Choice>
              <mc:Fallback>
                <p:oleObj name="" r:id="rId5" imgW="14097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52850" y="1814195"/>
                        <a:ext cx="1346835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97000" y="213550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7" imgW="152400" imgH="165100" progId="Equation.KSEE3">
                  <p:embed/>
                </p:oleObj>
              </mc:Choice>
              <mc:Fallback>
                <p:oleObj name="" r:id="rId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97000" y="213550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89115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4.3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</a:t>
            </a:r>
            <a:r>
              <a:rPr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相似矩阵与矩阵的对角化</a:t>
            </a:r>
            <a:endParaRPr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一、相似矩阵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， 都是  阶矩阵，若有可逆矩阵  ，使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则称矩阵  与  相似，记作    ，或称  是  的相似矩阵．对  进行运算     ，称为对 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进行相似变换，可逆矩阵  称为把  变成  的相似变换矩阵．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若  阶矩阵  与  相似，则  与  的特征多项式相同，从而  与  的特征值亦相同．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推论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若  阶矩阵  与对角阵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相似，则         是  的  个特征值．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29130" y="149606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29130" y="149606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21610" y="153733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3" imgW="127000" imgH="139700" progId="Equation.KSEE3">
                  <p:embed/>
                </p:oleObj>
              </mc:Choice>
              <mc:Fallback>
                <p:oleObj name="" r:id="rId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21610" y="153733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231640" y="1819910"/>
          <a:ext cx="680085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5" imgW="711200" imgH="190500" progId="Equation.KSEE3">
                  <p:embed/>
                </p:oleObj>
              </mc:Choice>
              <mc:Fallback>
                <p:oleObj name="" r:id="rId5" imgW="7112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31640" y="1819910"/>
                        <a:ext cx="680085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683125" y="151193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7" imgW="152400" imgH="165100" progId="Equation.KSEE3">
                  <p:embed/>
                </p:oleObj>
              </mc:Choice>
              <mc:Fallback>
                <p:oleObj name="" r:id="rId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83125" y="151193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160270" y="151193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9" imgW="152400" imgH="165100" progId="Equation.KSEE3">
                  <p:embed/>
                </p:oleObj>
              </mc:Choice>
              <mc:Fallback>
                <p:oleObj name="" r:id="rId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60270" y="151193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33550" y="213614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1" imgW="152400" imgH="165100" progId="Equation.KSEE3">
                  <p:embed/>
                </p:oleObj>
              </mc:Choice>
              <mc:Fallback>
                <p:oleObj name="" r:id="rId1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33550" y="213614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81530" y="213677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2" imgW="152400" imgH="165100" progId="Equation.KSEE3">
                  <p:embed/>
                </p:oleObj>
              </mc:Choice>
              <mc:Fallback>
                <p:oleObj name="" r:id="rId1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81530" y="213677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20708" y="2136776"/>
          <a:ext cx="4057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3" imgW="405765" imgH="165100" progId="Equation.KSEE3">
                  <p:embed/>
                </p:oleObj>
              </mc:Choice>
              <mc:Fallback>
                <p:oleObj name="" r:id="rId13" imgW="4057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120708" y="2136776"/>
                        <a:ext cx="4057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57015" y="213741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5" imgW="152400" imgH="165100" progId="Equation.KSEE3">
                  <p:embed/>
                </p:oleObj>
              </mc:Choice>
              <mc:Fallback>
                <p:oleObj name="" r:id="rId1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57015" y="213741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10710" y="213741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6" imgW="152400" imgH="165100" progId="Equation.KSEE3">
                  <p:embed/>
                </p:oleObj>
              </mc:Choice>
              <mc:Fallback>
                <p:oleObj name="" r:id="rId1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410710" y="213741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824220" y="213677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7" imgW="152400" imgH="165100" progId="Equation.KSEE3">
                  <p:embed/>
                </p:oleObj>
              </mc:Choice>
              <mc:Fallback>
                <p:oleObj name="" r:id="rId1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824220" y="213677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08140" y="2123440"/>
          <a:ext cx="437515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18" imgW="457200" imgH="190500" progId="Equation.KSEE3">
                  <p:embed/>
                </p:oleObj>
              </mc:Choice>
              <mc:Fallback>
                <p:oleObj name="" r:id="rId18" imgW="4572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708140" y="2123440"/>
                        <a:ext cx="437515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891780" y="213677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" name="" r:id="rId20" imgW="152400" imgH="165100" progId="Equation.KSEE3">
                  <p:embed/>
                </p:oleObj>
              </mc:Choice>
              <mc:Fallback>
                <p:oleObj name="" r:id="rId20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891780" y="213677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688715" y="246189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" name="" r:id="rId21" imgW="152400" imgH="165100" progId="Equation.KSEE3">
                  <p:embed/>
                </p:oleObj>
              </mc:Choice>
              <mc:Fallback>
                <p:oleObj name="" r:id="rId2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688715" y="246189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231640" y="246253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22" imgW="152400" imgH="165100" progId="Equation.KSEE3">
                  <p:embed/>
                </p:oleObj>
              </mc:Choice>
              <mc:Fallback>
                <p:oleObj name="" r:id="rId2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231640" y="246253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75610" y="246253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" name="" r:id="rId23" imgW="152400" imgH="165100" progId="Equation.KSEE3">
                  <p:embed/>
                </p:oleObj>
              </mc:Choice>
              <mc:Fallback>
                <p:oleObj name="" r:id="rId2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75610" y="246253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41830" y="280162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" name="" r:id="rId24" imgW="127000" imgH="139700" progId="Equation.KSEE3">
                  <p:embed/>
                </p:oleObj>
              </mc:Choice>
              <mc:Fallback>
                <p:oleObj name="" r:id="rId24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41830" y="280162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96210" y="277685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25" imgW="152400" imgH="165100" progId="Equation.KSEE3">
                  <p:embed/>
                </p:oleObj>
              </mc:Choice>
              <mc:Fallback>
                <p:oleObj name="" r:id="rId2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96210" y="277685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62605" y="277685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26" imgW="152400" imgH="165100" progId="Equation.KSEE3">
                  <p:embed/>
                </p:oleObj>
              </mc:Choice>
              <mc:Fallback>
                <p:oleObj name="" r:id="rId2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62605" y="277685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49115" y="277622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" name="" r:id="rId27" imgW="152400" imgH="165100" progId="Equation.KSEE3">
                  <p:embed/>
                </p:oleObj>
              </mc:Choice>
              <mc:Fallback>
                <p:oleObj name="" r:id="rId2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49115" y="277622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997325" y="277685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" name="" r:id="rId28" imgW="152400" imgH="165100" progId="Equation.KSEE3">
                  <p:embed/>
                </p:oleObj>
              </mc:Choice>
              <mc:Fallback>
                <p:oleObj name="" r:id="rId28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97325" y="277685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555740" y="277622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29" imgW="152400" imgH="165100" progId="Equation.KSEE3">
                  <p:embed/>
                </p:oleObj>
              </mc:Choice>
              <mc:Fallback>
                <p:oleObj name="" r:id="rId2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555740" y="277622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935470" y="277685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" name="" r:id="rId30" imgW="152400" imgH="165100" progId="Equation.KSEE3">
                  <p:embed/>
                </p:oleObj>
              </mc:Choice>
              <mc:Fallback>
                <p:oleObj name="" r:id="rId30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935470" y="277685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46250" y="342646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31" imgW="127000" imgH="139700" progId="Equation.KSEE3">
                  <p:embed/>
                </p:oleObj>
              </mc:Choice>
              <mc:Fallback>
                <p:oleObj name="" r:id="rId3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46250" y="342646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对象 4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55545" y="341376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" name="" r:id="rId32" imgW="152400" imgH="165100" progId="Equation.KSEE3">
                  <p:embed/>
                </p:oleObj>
              </mc:Choice>
              <mc:Fallback>
                <p:oleObj name="" r:id="rId3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55545" y="341376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对象 5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67205" y="4690746"/>
          <a:ext cx="723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" name="" r:id="rId33" imgW="723900" imgH="228600" progId="Equation.KSEE3">
                  <p:embed/>
                </p:oleObj>
              </mc:Choice>
              <mc:Fallback>
                <p:oleObj name="" r:id="rId33" imgW="7239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767205" y="4690746"/>
                        <a:ext cx="7239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对象 5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08910" y="472313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" name="" r:id="rId35" imgW="152400" imgH="165100" progId="Equation.KSEE3">
                  <p:embed/>
                </p:oleObj>
              </mc:Choice>
              <mc:Fallback>
                <p:oleObj name="" r:id="rId3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708910" y="472313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对象 5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75305" y="474472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" name="" r:id="rId36" imgW="127000" imgH="139700" progId="Equation.KSEE3">
                  <p:embed/>
                </p:oleObj>
              </mc:Choice>
              <mc:Fallback>
                <p:oleObj name="" r:id="rId36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75305" y="474472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对象 5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41115" y="3682366"/>
          <a:ext cx="14097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" name="" r:id="rId37" imgW="1409700" imgH="939800" progId="Equation.KSEE3">
                  <p:embed/>
                </p:oleObj>
              </mc:Choice>
              <mc:Fallback>
                <p:oleObj name="" r:id="rId37" imgW="1409700" imgH="9398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3841115" y="3682366"/>
                        <a:ext cx="14097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89115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4.3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</a:t>
            </a:r>
            <a:r>
              <a:rPr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相似矩阵与矩阵的对角化</a:t>
            </a:r>
            <a:endParaRPr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一、相似矩阵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 阶矩阵  相似于对角阵（即矩阵  可对角化）的充分必要条件是矩阵  有  个线性无关的特征向量．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推论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若  阶矩阵  有  个不同的特征值，则矩阵  与对角阵相似．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证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有  个不同的特征值        ，对应的特征向量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根据§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4.1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，向量组         线性无关，所以由定理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可知， 与对角阵  相似，其中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8" name="对象 2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67860" y="149733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467860" y="149733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823845" y="216090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3" imgW="127000" imgH="139700" progId="Equation.KSEE3">
                  <p:embed/>
                </p:oleObj>
              </mc:Choice>
              <mc:Fallback>
                <p:oleObj name="" r:id="rId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23845" y="216090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62785" y="248094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" name="" r:id="rId5" imgW="127000" imgH="139700" progId="Equation.KSEE3">
                  <p:embed/>
                </p:oleObj>
              </mc:Choice>
              <mc:Fallback>
                <p:oleObj name="" r:id="rId5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62785" y="248094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46250" y="152273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" name="" r:id="rId7" imgW="127000" imgH="139700" progId="Equation.KSEE3">
                  <p:embed/>
                </p:oleObj>
              </mc:Choice>
              <mc:Fallback>
                <p:oleObj name="" r:id="rId7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46250" y="152273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56180" y="213550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9" imgW="152400" imgH="165100" progId="Equation.KSEE3">
                  <p:embed/>
                </p:oleObj>
              </mc:Choice>
              <mc:Fallback>
                <p:oleObj name="" r:id="rId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56180" y="213550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080125" y="278574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10" imgW="152400" imgH="165100" progId="Equation.KSEE3">
                  <p:embed/>
                </p:oleObj>
              </mc:Choice>
              <mc:Fallback>
                <p:oleObj name="" r:id="rId10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080125" y="278574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940300" y="213550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" name="" r:id="rId12" imgW="152400" imgH="165100" progId="Equation.KSEE3">
                  <p:embed/>
                </p:oleObj>
              </mc:Choice>
              <mc:Fallback>
                <p:oleObj name="" r:id="rId1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940300" y="213550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332345" y="149733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13" imgW="152400" imgH="165100" progId="Equation.KSEE3">
                  <p:embed/>
                </p:oleObj>
              </mc:Choice>
              <mc:Fallback>
                <p:oleObj name="" r:id="rId1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332345" y="149733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988810" y="278574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" name="" r:id="rId14" imgW="152400" imgH="165100" progId="Equation.KSEE3">
                  <p:embed/>
                </p:oleObj>
              </mc:Choice>
              <mc:Fallback>
                <p:oleObj name="" r:id="rId1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988810" y="278574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46250" y="216090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16" imgW="127000" imgH="139700" progId="Equation.KSEE3">
                  <p:embed/>
                </p:oleObj>
              </mc:Choice>
              <mc:Fallback>
                <p:oleObj name="" r:id="rId16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46250" y="216090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对象 4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56180" y="149733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" name="" r:id="rId17" imgW="152400" imgH="165100" progId="Equation.KSEE3">
                  <p:embed/>
                </p:oleObj>
              </mc:Choice>
              <mc:Fallback>
                <p:oleObj name="" r:id="rId1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56180" y="149733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对象 5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15970" y="2436496"/>
          <a:ext cx="723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" name="" r:id="rId18" imgW="723900" imgH="228600" progId="Equation.KSEE3">
                  <p:embed/>
                </p:oleObj>
              </mc:Choice>
              <mc:Fallback>
                <p:oleObj name="" r:id="rId18" imgW="7239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315970" y="2436496"/>
                        <a:ext cx="7239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对象 5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65910" y="246824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" name="" r:id="rId20" imgW="152400" imgH="165100" progId="Equation.KSEE3">
                  <p:embed/>
                </p:oleObj>
              </mc:Choice>
              <mc:Fallback>
                <p:oleObj name="" r:id="rId20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65910" y="246824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对象 5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706995" y="152273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" name="" r:id="rId21" imgW="127000" imgH="139700" progId="Equation.KSEE3">
                  <p:embed/>
                </p:oleObj>
              </mc:Choice>
              <mc:Fallback>
                <p:oleObj name="" r:id="rId2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06995" y="152273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对象 5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470525" y="2437766"/>
          <a:ext cx="7620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" name="" r:id="rId22" imgW="762000" imgH="228600" progId="Equation.KSEE3">
                  <p:embed/>
                </p:oleObj>
              </mc:Choice>
              <mc:Fallback>
                <p:oleObj name="" r:id="rId22" imgW="7620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470525" y="2437766"/>
                        <a:ext cx="7620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对象 6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78785" y="2753996"/>
          <a:ext cx="7620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" name="" r:id="rId24" imgW="762000" imgH="228600" progId="Equation.KSEE3">
                  <p:embed/>
                </p:oleObj>
              </mc:Choice>
              <mc:Fallback>
                <p:oleObj name="" r:id="rId24" imgW="7620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978785" y="2753996"/>
                        <a:ext cx="7620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对象 6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67150" y="3201036"/>
          <a:ext cx="14097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" name="" r:id="rId25" imgW="1409700" imgH="939800" progId="Equation.KSEE3">
                  <p:embed/>
                </p:oleObj>
              </mc:Choice>
              <mc:Fallback>
                <p:oleObj name="" r:id="rId25" imgW="1409700" imgH="9398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3867150" y="3201036"/>
                        <a:ext cx="14097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89115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4.3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</a:t>
            </a:r>
            <a:r>
              <a:rPr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相似矩阵与矩阵的对角化</a:t>
            </a:r>
            <a:endParaRPr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二、对称矩阵的对角化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定理３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对称矩阵的特征值为实数．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定理４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， 是对称矩阵  的两个特征值， ， 是对应的特征向量，若     ，则  与 正交．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定理５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为  阶对称矩阵，则必有正交矩阵  ，使              ，其中Λ是以  的  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个特征值为对角元的对角阵．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推论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为  阶对称矩阵， 是 的特征方程的 重根，则矩阵     的秩            ，从而对应特征值  恰有 个线性无关的特征向量．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8" name="对象 2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694873" y="1799591"/>
          <a:ext cx="177165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" name="" r:id="rId1" imgW="177165" imgH="215900" progId="Equation.KSEE3">
                  <p:embed/>
                </p:oleObj>
              </mc:Choice>
              <mc:Fallback>
                <p:oleObj name="" r:id="rId1" imgW="177165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94873" y="1799591"/>
                        <a:ext cx="177165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20415" y="182499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" name="" r:id="rId3" imgW="152400" imgH="165100" progId="Equation.KSEE3">
                  <p:embed/>
                </p:oleObj>
              </mc:Choice>
              <mc:Fallback>
                <p:oleObj name="" r:id="rId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20415" y="182499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2305" y="1799591"/>
          <a:ext cx="1651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5" imgW="165100" imgH="215900" progId="Equation.KSEE3">
                  <p:embed/>
                </p:oleObj>
              </mc:Choice>
              <mc:Fallback>
                <p:oleObj name="" r:id="rId5" imgW="1651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32305" y="1799591"/>
                        <a:ext cx="1651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对象 5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002780" y="1799591"/>
          <a:ext cx="4572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" name="" r:id="rId7" imgW="457200" imgH="215900" progId="Equation.KSEE3">
                  <p:embed/>
                </p:oleObj>
              </mc:Choice>
              <mc:Fallback>
                <p:oleObj name="" r:id="rId7" imgW="4572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02780" y="1799591"/>
                        <a:ext cx="4572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191703" y="1799591"/>
          <a:ext cx="177165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9" imgW="177165" imgH="215900" progId="Equation.KSEE3">
                  <p:embed/>
                </p:oleObj>
              </mc:Choice>
              <mc:Fallback>
                <p:oleObj name="" r:id="rId9" imgW="177165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91703" y="1799591"/>
                        <a:ext cx="177165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978401" y="1800226"/>
          <a:ext cx="190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1" imgW="190500" imgH="215900" progId="Equation.KSEE3">
                  <p:embed/>
                </p:oleObj>
              </mc:Choice>
              <mc:Fallback>
                <p:oleObj name="" r:id="rId11" imgW="1905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978401" y="1800226"/>
                        <a:ext cx="1905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853363" y="1800226"/>
          <a:ext cx="177165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3" imgW="177165" imgH="215900" progId="Equation.KSEE3">
                  <p:embed/>
                </p:oleObj>
              </mc:Choice>
              <mc:Fallback>
                <p:oleObj name="" r:id="rId13" imgW="177165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853363" y="1800226"/>
                        <a:ext cx="177165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8214361" y="1800226"/>
          <a:ext cx="190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4" imgW="190500" imgH="215900" progId="Equation.KSEE3">
                  <p:embed/>
                </p:oleObj>
              </mc:Choice>
              <mc:Fallback>
                <p:oleObj name="" r:id="rId14" imgW="1905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214361" y="1800226"/>
                        <a:ext cx="1905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11350" y="2461896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5" imgW="152400" imgH="165100" progId="Equation.KSEE3">
                  <p:embed/>
                </p:oleObj>
              </mc:Choice>
              <mc:Fallback>
                <p:oleObj name="" r:id="rId1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11350" y="2461896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77111" y="248475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6" imgW="127000" imgH="139700" progId="Equation.KSEE3">
                  <p:embed/>
                </p:oleObj>
              </mc:Choice>
              <mc:Fallback>
                <p:oleObj name="" r:id="rId16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277111" y="248475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66311" y="246253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8" imgW="152400" imgH="165100" progId="Equation.KSEE3">
                  <p:embed/>
                </p:oleObj>
              </mc:Choice>
              <mc:Fallback>
                <p:oleObj name="" r:id="rId18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766311" y="246253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292091" y="2436496"/>
          <a:ext cx="1244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20" imgW="1244600" imgH="190500" progId="Equation.KSEE3">
                  <p:embed/>
                </p:oleObj>
              </mc:Choice>
              <mc:Fallback>
                <p:oleObj name="" r:id="rId20" imgW="12446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292091" y="2436496"/>
                        <a:ext cx="12446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606665" y="244983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22" imgW="152400" imgH="165100" progId="Equation.KSEE3">
                  <p:embed/>
                </p:oleObj>
              </mc:Choice>
              <mc:Fallback>
                <p:oleObj name="" r:id="rId2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06665" y="244983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962266" y="248793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23" imgW="127000" imgH="139700" progId="Equation.KSEE3">
                  <p:embed/>
                </p:oleObj>
              </mc:Choice>
              <mc:Fallback>
                <p:oleObj name="" r:id="rId2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962266" y="248793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31010" y="3108008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24" imgW="152400" imgH="165100" progId="Equation.KSEE3">
                  <p:embed/>
                </p:oleObj>
              </mc:Choice>
              <mc:Fallback>
                <p:oleObj name="" r:id="rId2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31010" y="3108008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8041" y="3133408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25" imgW="127000" imgH="139700" progId="Equation.KSEE3">
                  <p:embed/>
                </p:oleObj>
              </mc:Choice>
              <mc:Fallback>
                <p:oleObj name="" r:id="rId25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098041" y="3133408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256915" y="3095943"/>
          <a:ext cx="1397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" name="" r:id="rId26" imgW="139700" imgH="177165" progId="Equation.KSEE3">
                  <p:embed/>
                </p:oleObj>
              </mc:Choice>
              <mc:Fallback>
                <p:oleObj name="" r:id="rId26" imgW="1397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3256915" y="3095943"/>
                        <a:ext cx="1397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82035" y="3108008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" name="" r:id="rId28" imgW="152400" imgH="165100" progId="Equation.KSEE3">
                  <p:embed/>
                </p:oleObj>
              </mc:Choice>
              <mc:Fallback>
                <p:oleObj name="" r:id="rId28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82035" y="3108008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对象 5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47260" y="3095943"/>
          <a:ext cx="127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" name="" r:id="rId29" imgW="127000" imgH="177165" progId="Equation.KSEE3">
                  <p:embed/>
                </p:oleObj>
              </mc:Choice>
              <mc:Fallback>
                <p:oleObj name="" r:id="rId29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4747260" y="3095943"/>
                        <a:ext cx="127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对象 6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944235" y="3095308"/>
          <a:ext cx="4318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" name="" r:id="rId31" imgW="431800" imgH="177165" progId="Equation.KSEE3">
                  <p:embed/>
                </p:oleObj>
              </mc:Choice>
              <mc:Fallback>
                <p:oleObj name="" r:id="rId31" imgW="4318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944235" y="3095308"/>
                        <a:ext cx="4318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对象 6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55765" y="3076576"/>
          <a:ext cx="1079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" name="" r:id="rId33" imgW="1079500" imgH="215900" progId="Equation.KSEE3">
                  <p:embed/>
                </p:oleObj>
              </mc:Choice>
              <mc:Fallback>
                <p:oleObj name="" r:id="rId33" imgW="10795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6755765" y="3076576"/>
                        <a:ext cx="10795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对象 6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8040" y="3412173"/>
          <a:ext cx="1397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" name="" r:id="rId35" imgW="139700" imgH="177165" progId="Equation.KSEE3">
                  <p:embed/>
                </p:oleObj>
              </mc:Choice>
              <mc:Fallback>
                <p:oleObj name="" r:id="rId35" imgW="1397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2098040" y="3412173"/>
                        <a:ext cx="1397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对象 7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596515" y="3412173"/>
          <a:ext cx="127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" name="" r:id="rId36" imgW="127000" imgH="177165" progId="Equation.KSEE3">
                  <p:embed/>
                </p:oleObj>
              </mc:Choice>
              <mc:Fallback>
                <p:oleObj name="" r:id="rId36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596515" y="3412173"/>
                        <a:ext cx="127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85522" y="1556658"/>
            <a:ext cx="1630575" cy="4924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600" b="1" dirty="0">
                <a:solidFill>
                  <a:srgbClr val="6BA42C"/>
                </a:solidFill>
                <a:latin typeface="微软雅黑" panose="020B0503020204020204" pitchFamily="34" charset="-122"/>
                <a:ea typeface="造字工房俊雅锐宋体验版常规体" pitchFamily="50" charset="-122"/>
              </a:rPr>
              <a:t>THANKS</a:t>
            </a:r>
            <a:endParaRPr lang="zh-CN" altLang="en-US" sz="2600" b="1" dirty="0">
              <a:solidFill>
                <a:srgbClr val="6BA42C"/>
              </a:solidFill>
              <a:latin typeface="微软雅黑" panose="020B0503020204020204" pitchFamily="34" charset="-122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56176" y="3194025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演示完毕</a:t>
            </a:r>
            <a:endParaRPr lang="en-US" altLang="zh-CN" sz="4600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en-US" altLang="zh-CN" sz="4600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99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299585" y="1322070"/>
            <a:ext cx="364299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矩阵的特征值与特征向量</a:t>
            </a:r>
            <a:endParaRPr lang="zh-CN" altLang="en-US" sz="4000" b="1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2820" y="2896649"/>
            <a:ext cx="1241030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375785" y="2567940"/>
            <a:ext cx="35667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accent3">
                    <a:lumMod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本章主要讨论方阵的特征值与特征向量、方阵的相似对角化等问题，然后介绍向量空间、基与维数，以及向量的内积、长度及正交等知识．</a:t>
            </a:r>
            <a:endParaRPr lang="en-US" altLang="zh-CN" sz="1200" dirty="0">
              <a:solidFill>
                <a:schemeClr val="accent3">
                  <a:lumMod val="50000"/>
                </a:schemeClr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20120" y="2635240"/>
            <a:ext cx="180001" cy="180001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  <p:bldP spid="19" grpId="0"/>
      <p:bldP spid="2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89115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4.1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方阵的特征值与特征向量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一、特征值与特征向量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是  阶矩阵，如果存在数  和  维非零列向量  ，使得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                        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成立，则称数  是方阵  的特征值，称非零向量  为  的对应于特征值  的特征向量．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１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式也可以写为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．                          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是  阶矩阵，则含有  的矩阵      称为  的特征矩阵．行列式     是  的  次多项式，记作    ，称为方阵  的特征多项式．方程        称为方阵  的特征方程．显然，特征方程        的根（特征根）就是  的特征值．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80920" y="153797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" imgW="127000" imgH="139700" progId="Equation.KSEE3">
                  <p:embed/>
                </p:oleObj>
              </mc:Choice>
              <mc:Fallback>
                <p:oleObj name="" r:id="rId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80920" y="153797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22780" y="151257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152400" imgH="165100" progId="Equation.KSEE3">
                  <p:embed/>
                </p:oleObj>
              </mc:Choice>
              <mc:Fallback>
                <p:oleObj name="" r:id="rId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2780" y="151257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56380" y="1497648"/>
          <a:ext cx="141937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5" imgW="139700" imgH="177165" progId="Equation.KSEE3">
                  <p:embed/>
                </p:oleObj>
              </mc:Choice>
              <mc:Fallback>
                <p:oleObj name="" r:id="rId5" imgW="1397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56380" y="1497648"/>
                        <a:ext cx="141937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01185" y="1537970"/>
          <a:ext cx="130910" cy="144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7" imgW="127000" imgH="139700" progId="Equation.KSEE3">
                  <p:embed/>
                </p:oleObj>
              </mc:Choice>
              <mc:Fallback>
                <p:oleObj name="" r:id="rId7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401185" y="1537970"/>
                        <a:ext cx="130910" cy="144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672505" y="1537898"/>
          <a:ext cx="130810" cy="144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8" imgW="127000" imgH="139700" progId="Equation.KSEE3">
                  <p:embed/>
                </p:oleObj>
              </mc:Choice>
              <mc:Fallback>
                <p:oleObj name="" r:id="rId8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672505" y="1537898"/>
                        <a:ext cx="130810" cy="144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45305" y="1836738"/>
          <a:ext cx="533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" r:id="rId10" imgW="533400" imgH="177165" progId="Equation.KSEE3">
                  <p:embed/>
                </p:oleObj>
              </mc:Choice>
              <mc:Fallback>
                <p:oleObj name="" r:id="rId10" imgW="533400" imgH="177165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45305" y="1836738"/>
                        <a:ext cx="533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98290" y="2774316"/>
          <a:ext cx="8382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2" imgW="838200" imgH="215900" progId="Equation.KSEE3">
                  <p:embed/>
                </p:oleObj>
              </mc:Choice>
              <mc:Fallback>
                <p:oleObj name="" r:id="rId12" imgW="838200" imgH="215900" progId="Equation.KSEE3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098290" y="2774316"/>
                        <a:ext cx="8382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29130" y="310705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4" imgW="152400" imgH="165100" progId="Equation.KSEE3">
                  <p:embed/>
                </p:oleObj>
              </mc:Choice>
              <mc:Fallback>
                <p:oleObj name="" r:id="rId1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9130" y="310705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80920" y="313245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5" imgW="127000" imgH="139700" progId="Equation.KSEE3">
                  <p:embed/>
                </p:oleObj>
              </mc:Choice>
              <mc:Fallback>
                <p:oleObj name="" r:id="rId15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80920" y="313245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697605" y="3112453"/>
          <a:ext cx="141937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16" imgW="139700" imgH="177165" progId="Equation.KSEE3">
                  <p:embed/>
                </p:oleObj>
              </mc:Choice>
              <mc:Fallback>
                <p:oleObj name="" r:id="rId16" imgW="1397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97605" y="3112453"/>
                        <a:ext cx="141937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96271" y="3081486"/>
          <a:ext cx="522786" cy="216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17" imgW="520700" imgH="215900" progId="Equation.KSEE3">
                  <p:embed/>
                </p:oleObj>
              </mc:Choice>
              <mc:Fallback>
                <p:oleObj name="" r:id="rId17" imgW="5207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396271" y="3081486"/>
                        <a:ext cx="522786" cy="2160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291455" y="310705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19" imgW="152400" imgH="165100" progId="Equation.KSEE3">
                  <p:embed/>
                </p:oleObj>
              </mc:Choice>
              <mc:Fallback>
                <p:oleObj name="" r:id="rId1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91455" y="310705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050979" y="3062487"/>
          <a:ext cx="48514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" name="" r:id="rId20" imgW="482600" imgH="254000" progId="Equation.KSEE3">
                  <p:embed/>
                </p:oleObj>
              </mc:Choice>
              <mc:Fallback>
                <p:oleObj name="" r:id="rId20" imgW="4826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050979" y="3062487"/>
                        <a:ext cx="48514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698105" y="3099118"/>
          <a:ext cx="141937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" name="" r:id="rId22" imgW="139700" imgH="177165" progId="Equation.KSEE3">
                  <p:embed/>
                </p:oleObj>
              </mc:Choice>
              <mc:Fallback>
                <p:oleObj name="" r:id="rId22" imgW="1397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98105" y="3099118"/>
                        <a:ext cx="141937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8041640" y="311975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23" imgW="127000" imgH="139700" progId="Equation.KSEE3">
                  <p:embed/>
                </p:oleObj>
              </mc:Choice>
              <mc:Fallback>
                <p:oleObj name="" r:id="rId2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041640" y="311975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80769" y="3402796"/>
          <a:ext cx="34925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" name="" r:id="rId24" imgW="342900" imgH="215900" progId="Equation.KSEE3">
                  <p:embed/>
                </p:oleObj>
              </mc:Choice>
              <mc:Fallback>
                <p:oleObj name="" r:id="rId24" imgW="3429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2280769" y="3402796"/>
                        <a:ext cx="349250" cy="21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45205" y="342963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" name="" r:id="rId26" imgW="152400" imgH="165100" progId="Equation.KSEE3">
                  <p:embed/>
                </p:oleObj>
              </mc:Choice>
              <mc:Fallback>
                <p:oleObj name="" r:id="rId2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5205" y="342963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342194" y="3388877"/>
          <a:ext cx="70231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27" imgW="698500" imgH="254000" progId="Equation.KSEE3">
                  <p:embed/>
                </p:oleObj>
              </mc:Choice>
              <mc:Fallback>
                <p:oleObj name="" r:id="rId27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5342194" y="3388877"/>
                        <a:ext cx="70231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78625" y="342963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29" imgW="152400" imgH="165100" progId="Equation.KSEE3">
                  <p:embed/>
                </p:oleObj>
              </mc:Choice>
              <mc:Fallback>
                <p:oleObj name="" r:id="rId2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78625" y="342963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0359" y="3689867"/>
          <a:ext cx="70231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" name="" r:id="rId30" imgW="698500" imgH="254000" progId="Equation.KSEE3">
                  <p:embed/>
                </p:oleObj>
              </mc:Choice>
              <mc:Fallback>
                <p:oleObj name="" r:id="rId30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2090359" y="3689867"/>
                        <a:ext cx="70231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01185" y="373443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" name="" r:id="rId31" imgW="152400" imgH="165100" progId="Equation.KSEE3">
                  <p:embed/>
                </p:oleObj>
              </mc:Choice>
              <mc:Fallback>
                <p:oleObj name="" r:id="rId3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01185" y="373443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89115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4.1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方阵的特征值与特征向量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二、特征值和特征向量的简单性质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 阶矩阵  与其转置矩阵有相同的特征值．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 阶矩阵  可逆的充分必要条件是其任一特征值不等于零．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定理３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        是方阵  的  个特征值，         依次是与之对应的特征向量，如果          各不相等，则          线性无关．即  的不同特征值对应的特征向量线性无关．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60855" y="185356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" imgW="127000" imgH="139700" progId="Equation.KSEE3">
                  <p:embed/>
                </p:oleObj>
              </mc:Choice>
              <mc:Fallback>
                <p:oleObj name="" r:id="rId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60855" y="185356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49830" y="182816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152400" imgH="165100" progId="Equation.KSEE3">
                  <p:embed/>
                </p:oleObj>
              </mc:Choice>
              <mc:Fallback>
                <p:oleObj name="" r:id="rId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49830" y="182816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62425" y="2196465"/>
          <a:ext cx="170180" cy="144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5" imgW="165100" imgH="139700" progId="Equation.KSEE3">
                  <p:embed/>
                </p:oleObj>
              </mc:Choice>
              <mc:Fallback>
                <p:oleObj name="" r:id="rId5" imgW="1651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62425" y="2196465"/>
                        <a:ext cx="170180" cy="144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49830" y="149161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152400" imgH="165100" progId="Equation.KSEE3">
                  <p:embed/>
                </p:oleObj>
              </mc:Choice>
              <mc:Fallback>
                <p:oleObj name="" r:id="rId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49830" y="149161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60855" y="151701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8" imgW="127000" imgH="139700" progId="Equation.KSEE3">
                  <p:embed/>
                </p:oleObj>
              </mc:Choice>
              <mc:Fallback>
                <p:oleObj name="" r:id="rId8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60855" y="151701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9925" y="2108200"/>
          <a:ext cx="901700" cy="232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9" imgW="736600" imgH="228600" progId="Equation.KSEE3">
                  <p:embed/>
                </p:oleObj>
              </mc:Choice>
              <mc:Fallback>
                <p:oleObj name="" r:id="rId9" imgW="7366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39925" y="2108200"/>
                        <a:ext cx="901700" cy="232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92805" y="214376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11" imgW="152400" imgH="165100" progId="Equation.KSEE3">
                  <p:embed/>
                </p:oleObj>
              </mc:Choice>
              <mc:Fallback>
                <p:oleObj name="" r:id="rId1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92805" y="214376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40275" y="2112010"/>
          <a:ext cx="89789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12" imgW="787400" imgH="228600" progId="Equation.KSEE3">
                  <p:embed/>
                </p:oleObj>
              </mc:Choice>
              <mc:Fallback>
                <p:oleObj name="" r:id="rId12" imgW="7874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740275" y="2112010"/>
                        <a:ext cx="89789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169535" y="246634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14" imgW="152400" imgH="165100" progId="Equation.KSEE3">
                  <p:embed/>
                </p:oleObj>
              </mc:Choice>
              <mc:Fallback>
                <p:oleObj name="" r:id="rId1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69535" y="246634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195705" y="2434590"/>
          <a:ext cx="901700" cy="232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5" imgW="736600" imgH="228600" progId="Equation.KSEE3">
                  <p:embed/>
                </p:oleObj>
              </mc:Choice>
              <mc:Fallback>
                <p:oleObj name="" r:id="rId15" imgW="7366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95705" y="2434590"/>
                        <a:ext cx="901700" cy="232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72460" y="2434590"/>
          <a:ext cx="89789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16" imgW="787400" imgH="228600" progId="Equation.KSEE3">
                  <p:embed/>
                </p:oleObj>
              </mc:Choice>
              <mc:Fallback>
                <p:oleObj name="" r:id="rId16" imgW="7874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172460" y="2434590"/>
                        <a:ext cx="89789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9387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n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维向量空间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一、向量空间与子空间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1700" y="1459865"/>
            <a:ext cx="7339188" cy="2880021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9387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n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维向量空间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一、向量空间与子空间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设有向量空间  ，若      ，则称  是  维向量空间  的子空间．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任何由  维向量空间所组成的向量空间  ，都是  的子空间．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例１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 本身是  维向量空间  的子空间；只有一个零向量构成的空间也是  维向量空间   的子空间．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定义３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为向量空间，如果向量组         满足：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          线性无关；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ii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  中任一向量都可由         线性表出．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则称向量组        为向量空间  的一个基（或一组基），一个基中向量的个数  称为向量空间  的维数，并称  为  维向量空间．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65275" y="184531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" imgW="127000" imgH="139700" progId="Equation.KSEE3">
                  <p:embed/>
                </p:oleObj>
              </mc:Choice>
              <mc:Fallback>
                <p:oleObj name="" r:id="rId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65275" y="184531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49357" y="1489075"/>
          <a:ext cx="498475" cy="210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3" imgW="482600" imgH="203200" progId="Equation.KSEE3">
                  <p:embed/>
                </p:oleObj>
              </mc:Choice>
              <mc:Fallback>
                <p:oleObj name="" r:id="rId3" imgW="4826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9357" y="1489075"/>
                        <a:ext cx="498475" cy="210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95905" y="1505268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5" imgW="152400" imgH="177165" progId="Equation.KSEE3">
                  <p:embed/>
                </p:oleObj>
              </mc:Choice>
              <mc:Fallback>
                <p:oleObj name="" r:id="rId5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95905" y="1505268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76470" y="152400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7" imgW="127000" imgH="139700" progId="Equation.KSEE3">
                  <p:embed/>
                </p:oleObj>
              </mc:Choice>
              <mc:Fallback>
                <p:oleObj name="" r:id="rId7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776470" y="152400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796915" y="1470660"/>
          <a:ext cx="2032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8" imgW="203200" imgH="190500" progId="Equation.KSEE3">
                  <p:embed/>
                </p:oleObj>
              </mc:Choice>
              <mc:Fallback>
                <p:oleObj name="" r:id="rId8" imgW="2032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96915" y="1470660"/>
                        <a:ext cx="2032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18330" y="1505268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0" imgW="152400" imgH="177165" progId="Equation.KSEE3">
                  <p:embed/>
                </p:oleObj>
              </mc:Choice>
              <mc:Fallback>
                <p:oleObj name="" r:id="rId10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18330" y="1505268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34790" y="1807528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11" imgW="152400" imgH="177165" progId="Equation.KSEE3">
                  <p:embed/>
                </p:oleObj>
              </mc:Choice>
              <mc:Fallback>
                <p:oleObj name="" r:id="rId11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34790" y="1807528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38370" y="1807845"/>
          <a:ext cx="2032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12" imgW="203200" imgH="190500" progId="Equation.KSEE3">
                  <p:embed/>
                </p:oleObj>
              </mc:Choice>
              <mc:Fallback>
                <p:oleObj name="" r:id="rId12" imgW="2032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38370" y="1807845"/>
                        <a:ext cx="2032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27175" y="2115820"/>
          <a:ext cx="2032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13" imgW="203200" imgH="190500" progId="Equation.KSEE3">
                  <p:embed/>
                </p:oleObj>
              </mc:Choice>
              <mc:Fallback>
                <p:oleObj name="" r:id="rId13" imgW="2032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27175" y="2115820"/>
                        <a:ext cx="2032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86000" y="216662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" name="" r:id="rId14" imgW="127000" imgH="139700" progId="Equation.KSEE3">
                  <p:embed/>
                </p:oleObj>
              </mc:Choice>
              <mc:Fallback>
                <p:oleObj name="" r:id="rId14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86000" y="216662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299460" y="2115820"/>
          <a:ext cx="2032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" name="" r:id="rId15" imgW="203200" imgH="190500" progId="Equation.KSEE3">
                  <p:embed/>
                </p:oleObj>
              </mc:Choice>
              <mc:Fallback>
                <p:oleObj name="" r:id="rId15" imgW="2032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99460" y="2115820"/>
                        <a:ext cx="2032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904355" y="214122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6" imgW="127000" imgH="139700" progId="Equation.KSEE3">
                  <p:embed/>
                </p:oleObj>
              </mc:Choice>
              <mc:Fallback>
                <p:oleObj name="" r:id="rId16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904355" y="214122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964170" y="2115820"/>
          <a:ext cx="2032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" name="" r:id="rId17" imgW="203200" imgH="190500" progId="Equation.KSEE3">
                  <p:embed/>
                </p:oleObj>
              </mc:Choice>
              <mc:Fallback>
                <p:oleObj name="" r:id="rId17" imgW="2032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964170" y="2115820"/>
                        <a:ext cx="2032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对象 3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22145" y="2791143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" name="" r:id="rId18" imgW="152400" imgH="177165" progId="Equation.KSEE3">
                  <p:embed/>
                </p:oleObj>
              </mc:Choice>
              <mc:Fallback>
                <p:oleObj name="" r:id="rId18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22145" y="2791143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对象 3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41775" y="2759711"/>
          <a:ext cx="7620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" name="" r:id="rId19" imgW="762000" imgH="215900" progId="Equation.KSEE3">
                  <p:embed/>
                </p:oleObj>
              </mc:Choice>
              <mc:Fallback>
                <p:oleObj name="" r:id="rId19" imgW="7620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041775" y="2759711"/>
                        <a:ext cx="7620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对象 4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65275" y="3061336"/>
          <a:ext cx="7620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" name="" r:id="rId21" imgW="762000" imgH="215900" progId="Equation.KSEE3">
                  <p:embed/>
                </p:oleObj>
              </mc:Choice>
              <mc:Fallback>
                <p:oleObj name="" r:id="rId21" imgW="7620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65275" y="3061336"/>
                        <a:ext cx="7620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对象 4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65275" y="3407728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" name="" r:id="rId22" imgW="152400" imgH="177165" progId="Equation.KSEE3">
                  <p:embed/>
                </p:oleObj>
              </mc:Choice>
              <mc:Fallback>
                <p:oleObj name="" r:id="rId22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65275" y="3407728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对象 4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64840" y="3389631"/>
          <a:ext cx="7620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" name="" r:id="rId23" imgW="762000" imgH="215900" progId="Equation.KSEE3">
                  <p:embed/>
                </p:oleObj>
              </mc:Choice>
              <mc:Fallback>
                <p:oleObj name="" r:id="rId23" imgW="7620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164840" y="3389631"/>
                        <a:ext cx="7620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对象 4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01190" y="3713481"/>
          <a:ext cx="7620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" name="" r:id="rId24" imgW="762000" imgH="215900" progId="Equation.KSEE3">
                  <p:embed/>
                </p:oleObj>
              </mc:Choice>
              <mc:Fallback>
                <p:oleObj name="" r:id="rId24" imgW="7620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901190" y="3713481"/>
                        <a:ext cx="7620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对象 5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68065" y="3732213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" name="" r:id="rId25" imgW="152400" imgH="177165" progId="Equation.KSEE3">
                  <p:embed/>
                </p:oleObj>
              </mc:Choice>
              <mc:Fallback>
                <p:oleObj name="" r:id="rId25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68065" y="3732213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对象 5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338060" y="3757930"/>
          <a:ext cx="114300" cy="12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" name="" r:id="rId26" imgW="114300" imgH="127000" progId="Equation.KSEE3">
                  <p:embed/>
                </p:oleObj>
              </mc:Choice>
              <mc:Fallback>
                <p:oleObj name="" r:id="rId26" imgW="114300" imgH="127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7338060" y="3757930"/>
                        <a:ext cx="114300" cy="12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对象 5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74775" y="4054158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" name="" r:id="rId28" imgW="152400" imgH="177165" progId="Equation.KSEE3">
                  <p:embed/>
                </p:oleObj>
              </mc:Choice>
              <mc:Fallback>
                <p:oleObj name="" r:id="rId28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74775" y="4054158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对象 5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43505" y="4054158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" name="" r:id="rId29" imgW="152400" imgH="177165" progId="Equation.KSEE3">
                  <p:embed/>
                </p:oleObj>
              </mc:Choice>
              <mc:Fallback>
                <p:oleObj name="" r:id="rId29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43505" y="4054158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对象 5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99740" y="4104640"/>
          <a:ext cx="114300" cy="12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" name="" r:id="rId30" imgW="114300" imgH="127000" progId="Equation.KSEE3">
                  <p:embed/>
                </p:oleObj>
              </mc:Choice>
              <mc:Fallback>
                <p:oleObj name="" r:id="rId30" imgW="114300" imgH="127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2999740" y="4104640"/>
                        <a:ext cx="114300" cy="12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9387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n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维向量空间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二、向量的内积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定义４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设有  维向量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 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称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为向量  与  的内积．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定义５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维向量             ，则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称为  维向量  的长度．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41" name="对象 4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954145" y="1666241"/>
          <a:ext cx="1325685" cy="900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" name="" r:id="rId1" imgW="1384300" imgH="939800" progId="Equation.KSEE3">
                  <p:embed/>
                </p:oleObj>
              </mc:Choice>
              <mc:Fallback>
                <p:oleObj name="" r:id="rId1" imgW="1384300" imgH="9398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54145" y="1666241"/>
                        <a:ext cx="1325685" cy="9000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对象 4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69085" y="3131821"/>
          <a:ext cx="1524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" name="" r:id="rId3" imgW="152400" imgH="139700" progId="Equation.KSEE3">
                  <p:embed/>
                </p:oleObj>
              </mc:Choice>
              <mc:Fallback>
                <p:oleObj name="" r:id="rId3" imgW="1524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69085" y="3131821"/>
                        <a:ext cx="1524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对象 4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41395" y="2654301"/>
          <a:ext cx="2362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" name="" r:id="rId5" imgW="2362200" imgH="431800" progId="Equation.KSEE3">
                  <p:embed/>
                </p:oleObj>
              </mc:Choice>
              <mc:Fallback>
                <p:oleObj name="" r:id="rId5" imgW="2362200" imgH="4318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41395" y="2654301"/>
                        <a:ext cx="23622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对象 5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7405" y="152654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" name="" r:id="rId7" imgW="127000" imgH="139700" progId="Equation.KSEE3">
                  <p:embed/>
                </p:oleObj>
              </mc:Choice>
              <mc:Fallback>
                <p:oleObj name="" r:id="rId7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97405" y="152654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17065" y="3100071"/>
          <a:ext cx="152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9" imgW="152400" imgH="203200" progId="Equation.KSEE3">
                  <p:embed/>
                </p:oleObj>
              </mc:Choice>
              <mc:Fallback>
                <p:oleObj name="" r:id="rId9" imgW="152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17065" y="3100071"/>
                        <a:ext cx="152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29765" y="344932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1" imgW="127000" imgH="139700" progId="Equation.KSEE3">
                  <p:embed/>
                </p:oleObj>
              </mc:Choice>
              <mc:Fallback>
                <p:oleObj name="" r:id="rId1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29765" y="344932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30805" y="3404871"/>
          <a:ext cx="1066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12" imgW="1066800" imgH="228600" progId="Equation.KSEE3">
                  <p:embed/>
                </p:oleObj>
              </mc:Choice>
              <mc:Fallback>
                <p:oleObj name="" r:id="rId12" imgW="10668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30805" y="3404871"/>
                        <a:ext cx="1066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88385" y="3686176"/>
          <a:ext cx="20574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14" imgW="2057400" imgH="292100" progId="Equation.KSEE3">
                  <p:embed/>
                </p:oleObj>
              </mc:Choice>
              <mc:Fallback>
                <p:oleObj name="" r:id="rId14" imgW="2057400" imgH="292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588385" y="3686176"/>
                        <a:ext cx="20574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74775" y="408876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16" imgW="127000" imgH="139700" progId="Equation.KSEE3">
                  <p:embed/>
                </p:oleObj>
              </mc:Choice>
              <mc:Fallback>
                <p:oleObj name="" r:id="rId16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74775" y="408876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7405" y="4089401"/>
          <a:ext cx="1524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17" imgW="152400" imgH="139700" progId="Equation.KSEE3">
                  <p:embed/>
                </p:oleObj>
              </mc:Choice>
              <mc:Fallback>
                <p:oleObj name="" r:id="rId17" imgW="1524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97405" y="4089401"/>
                        <a:ext cx="1524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9387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n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维向量空间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二、向量的内积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定义６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， 是两个非零的  维向量，则定义  ， 之间夹角     的余弦为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因此夹角为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43" name="对象 4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17065" y="1522731"/>
          <a:ext cx="1524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" name="" r:id="rId1" imgW="152400" imgH="139700" progId="Equation.KSEE3">
                  <p:embed/>
                </p:oleObj>
              </mc:Choice>
              <mc:Fallback>
                <p:oleObj name="" r:id="rId1" imgW="1524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17065" y="1522731"/>
                        <a:ext cx="1524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160270" y="1490981"/>
          <a:ext cx="152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152400" imgH="203200" progId="Equation.KSEE3">
                  <p:embed/>
                </p:oleObj>
              </mc:Choice>
              <mc:Fallback>
                <p:oleObj name="" r:id="rId3" imgW="152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60270" y="1490981"/>
                        <a:ext cx="152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022340" y="1465581"/>
          <a:ext cx="4191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5" imgW="419100" imgH="254000" progId="Equation.KSEE3">
                  <p:embed/>
                </p:oleObj>
              </mc:Choice>
              <mc:Fallback>
                <p:oleObj name="" r:id="rId5" imgW="4191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22340" y="1465581"/>
                        <a:ext cx="4191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26180" y="1978026"/>
          <a:ext cx="11811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7" imgW="1181100" imgH="444500" progId="Equation.KSEE3">
                  <p:embed/>
                </p:oleObj>
              </mc:Choice>
              <mc:Fallback>
                <p:oleObj name="" r:id="rId7" imgW="1181100" imgH="444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26180" y="1978026"/>
                        <a:ext cx="11811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857750" y="1522731"/>
          <a:ext cx="1524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9" imgW="152400" imgH="139700" progId="Equation.KSEE3">
                  <p:embed/>
                </p:oleObj>
              </mc:Choice>
              <mc:Fallback>
                <p:oleObj name="" r:id="rId9" imgW="1524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857750" y="1522731"/>
                        <a:ext cx="1524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107940" y="1490981"/>
          <a:ext cx="152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0" imgW="152400" imgH="203200" progId="Equation.KSEE3">
                  <p:embed/>
                </p:oleObj>
              </mc:Choice>
              <mc:Fallback>
                <p:oleObj name="" r:id="rId10" imgW="152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07940" y="1490981"/>
                        <a:ext cx="152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8020" y="2669541"/>
          <a:ext cx="13843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1" imgW="1384300" imgH="444500" progId="Equation.KSEE3">
                  <p:embed/>
                </p:oleObj>
              </mc:Choice>
              <mc:Fallback>
                <p:oleObj name="" r:id="rId11" imgW="1384300" imgH="444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938020" y="2669541"/>
                        <a:ext cx="13843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9387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4.2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n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维向量空间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三、向量正交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定义７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若  中两个非零向量  ， 之间的夹角等于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90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即 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，则称  与  正交（或垂直），记作     ．零向量与任何向量都正交．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  中两个非零向量  ， 正交的充分必要条件是它们的内积等于零．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      是一组两两正交的  维非零向量，则         线性无关．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定义８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维向量       是向量空间        的一个基，如果       两两相交，且都是单位矩阵，则称        是  的一个规范正交基．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43" name="对象 4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880100" y="1383031"/>
          <a:ext cx="150969" cy="360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" name="" r:id="rId1" imgW="165100" imgH="393700" progId="Equation.KSEE3">
                  <p:embed/>
                </p:oleObj>
              </mc:Choice>
              <mc:Fallback>
                <p:oleObj name="" r:id="rId1" imgW="165100" imgH="393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880100" y="1383031"/>
                        <a:ext cx="150969" cy="3600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1670" y="1477646"/>
          <a:ext cx="2032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203200" imgH="190500" progId="Equation.KSEE3">
                  <p:embed/>
                </p:oleObj>
              </mc:Choice>
              <mc:Fallback>
                <p:oleObj name="" r:id="rId3" imgW="2032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31670" y="1477646"/>
                        <a:ext cx="2032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1670" y="1822451"/>
          <a:ext cx="4318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5" imgW="431800" imgH="203200" progId="Equation.KSEE3">
                  <p:embed/>
                </p:oleObj>
              </mc:Choice>
              <mc:Fallback>
                <p:oleObj name="" r:id="rId5" imgW="4318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31670" y="1822451"/>
                        <a:ext cx="4318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457575" y="1528446"/>
          <a:ext cx="1524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7" imgW="152400" imgH="139700" progId="Equation.KSEE3">
                  <p:embed/>
                </p:oleObj>
              </mc:Choice>
              <mc:Fallback>
                <p:oleObj name="" r:id="rId7" imgW="1524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57575" y="1528446"/>
                        <a:ext cx="1524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28720" y="1477646"/>
          <a:ext cx="152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9" imgW="152400" imgH="203200" progId="Equation.KSEE3">
                  <p:embed/>
                </p:oleObj>
              </mc:Choice>
              <mc:Fallback>
                <p:oleObj name="" r:id="rId9" imgW="152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28720" y="1477646"/>
                        <a:ext cx="152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678305" y="2112646"/>
          <a:ext cx="2032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1" imgW="203200" imgH="190500" progId="Equation.KSEE3">
                  <p:embed/>
                </p:oleObj>
              </mc:Choice>
              <mc:Fallback>
                <p:oleObj name="" r:id="rId11" imgW="2032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678305" y="2112646"/>
                        <a:ext cx="2032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43700" y="1529081"/>
          <a:ext cx="1524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3" imgW="152400" imgH="139700" progId="Equation.KSEE3">
                  <p:embed/>
                </p:oleObj>
              </mc:Choice>
              <mc:Fallback>
                <p:oleObj name="" r:id="rId13" imgW="1524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43700" y="1529081"/>
                        <a:ext cx="1524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103110" y="1497966"/>
          <a:ext cx="152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4" imgW="152400" imgH="203200" progId="Equation.KSEE3">
                  <p:embed/>
                </p:oleObj>
              </mc:Choice>
              <mc:Fallback>
                <p:oleObj name="" r:id="rId14" imgW="152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103110" y="1497966"/>
                        <a:ext cx="152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64205" y="2164081"/>
          <a:ext cx="1524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5" imgW="152400" imgH="139700" progId="Equation.KSEE3">
                  <p:embed/>
                </p:oleObj>
              </mc:Choice>
              <mc:Fallback>
                <p:oleObj name="" r:id="rId15" imgW="1524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4205" y="2164081"/>
                        <a:ext cx="1524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457575" y="2132966"/>
          <a:ext cx="152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6" imgW="152400" imgH="203200" progId="Equation.KSEE3">
                  <p:embed/>
                </p:oleObj>
              </mc:Choice>
              <mc:Fallback>
                <p:oleObj name="" r:id="rId16" imgW="152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57575" y="2132966"/>
                        <a:ext cx="1524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888490" y="2439036"/>
          <a:ext cx="7620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7" imgW="762000" imgH="215900" progId="Equation.KSEE3">
                  <p:embed/>
                </p:oleObj>
              </mc:Choice>
              <mc:Fallback>
                <p:oleObj name="" r:id="rId17" imgW="7620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888490" y="2439036"/>
                        <a:ext cx="7620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64000" y="247777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9" imgW="127000" imgH="139700" progId="Equation.KSEE3">
                  <p:embed/>
                </p:oleObj>
              </mc:Choice>
              <mc:Fallback>
                <p:oleObj name="" r:id="rId19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064000" y="247777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481320" y="2440306"/>
          <a:ext cx="7620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21" imgW="762000" imgH="215900" progId="Equation.KSEE3">
                  <p:embed/>
                </p:oleObj>
              </mc:Choice>
              <mc:Fallback>
                <p:oleObj name="" r:id="rId21" imgW="7620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481320" y="2440306"/>
                        <a:ext cx="7620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1670" y="280797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" name="" r:id="rId22" imgW="127000" imgH="139700" progId="Equation.KSEE3">
                  <p:embed/>
                </p:oleObj>
              </mc:Choice>
              <mc:Fallback>
                <p:oleObj name="" r:id="rId22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931670" y="280797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22550" y="2731771"/>
          <a:ext cx="660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" name="" r:id="rId23" imgW="660400" imgH="215900" progId="Equation.KSEE3">
                  <p:embed/>
                </p:oleObj>
              </mc:Choice>
              <mc:Fallback>
                <p:oleObj name="" r:id="rId23" imgW="6604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622550" y="2731771"/>
                        <a:ext cx="660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186555" y="2763521"/>
          <a:ext cx="685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25" imgW="685800" imgH="228600" progId="Equation.KSEE3">
                  <p:embed/>
                </p:oleObj>
              </mc:Choice>
              <mc:Fallback>
                <p:oleObj name="" r:id="rId25" imgW="6858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186555" y="2763521"/>
                        <a:ext cx="685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130925" y="2755266"/>
          <a:ext cx="660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" name="" r:id="rId27" imgW="660400" imgH="215900" progId="Equation.KSEE3">
                  <p:embed/>
                </p:oleObj>
              </mc:Choice>
              <mc:Fallback>
                <p:oleObj name="" r:id="rId27" imgW="6604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130925" y="2755266"/>
                        <a:ext cx="660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96160" y="3071496"/>
          <a:ext cx="660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" name="" r:id="rId28" imgW="660400" imgH="215900" progId="Equation.KSEE3">
                  <p:embed/>
                </p:oleObj>
              </mc:Choice>
              <mc:Fallback>
                <p:oleObj name="" r:id="rId28" imgW="6604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296160" y="3071496"/>
                        <a:ext cx="660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64205" y="3090863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29" imgW="152400" imgH="177165" progId="Equation.KSEE3">
                  <p:embed/>
                </p:oleObj>
              </mc:Choice>
              <mc:Fallback>
                <p:oleObj name="" r:id="rId29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164205" y="3090863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tags/tag1.xml><?xml version="1.0" encoding="utf-8"?>
<p:tagLst xmlns:p="http://schemas.openxmlformats.org/presentationml/2006/main">
  <p:tag name="SELECTED" val="True"/>
</p:tagLst>
</file>

<file path=ppt/tags/tag10.xml><?xml version="1.0" encoding="utf-8"?>
<p:tagLst xmlns:p="http://schemas.openxmlformats.org/presentationml/2006/main">
  <p:tag name="SELECTED" val="True"/>
</p:tagLst>
</file>

<file path=ppt/tags/tag11.xml><?xml version="1.0" encoding="utf-8"?>
<p:tagLst xmlns:p="http://schemas.openxmlformats.org/presentationml/2006/main">
  <p:tag name="SELECTED" val="True"/>
</p:tagLst>
</file>

<file path=ppt/tags/tag12.xml><?xml version="1.0" encoding="utf-8"?>
<p:tagLst xmlns:p="http://schemas.openxmlformats.org/presentationml/2006/main">
  <p:tag name="SELECTED" val="True"/>
</p:tagLst>
</file>

<file path=ppt/tags/tag2.xml><?xml version="1.0" encoding="utf-8"?>
<p:tagLst xmlns:p="http://schemas.openxmlformats.org/presentationml/2006/main">
  <p:tag name="SELECTED" val="True"/>
</p:tagLst>
</file>

<file path=ppt/tags/tag3.xml><?xml version="1.0" encoding="utf-8"?>
<p:tagLst xmlns:p="http://schemas.openxmlformats.org/presentationml/2006/main">
  <p:tag name="SELECTED" val="True"/>
</p:tagLst>
</file>

<file path=ppt/tags/tag4.xml><?xml version="1.0" encoding="utf-8"?>
<p:tagLst xmlns:p="http://schemas.openxmlformats.org/presentationml/2006/main">
  <p:tag name="SELECTED" val="True"/>
</p:tagLst>
</file>

<file path=ppt/tags/tag5.xml><?xml version="1.0" encoding="utf-8"?>
<p:tagLst xmlns:p="http://schemas.openxmlformats.org/presentationml/2006/main">
  <p:tag name="SELECTED" val="True"/>
</p:tagLst>
</file>

<file path=ppt/tags/tag6.xml><?xml version="1.0" encoding="utf-8"?>
<p:tagLst xmlns:p="http://schemas.openxmlformats.org/presentationml/2006/main">
  <p:tag name="SELECTED" val="True"/>
</p:tagLst>
</file>

<file path=ppt/tags/tag7.xml><?xml version="1.0" encoding="utf-8"?>
<p:tagLst xmlns:p="http://schemas.openxmlformats.org/presentationml/2006/main">
  <p:tag name="SELECTED" val="True"/>
</p:tagLst>
</file>

<file path=ppt/tags/tag8.xml><?xml version="1.0" encoding="utf-8"?>
<p:tagLst xmlns:p="http://schemas.openxmlformats.org/presentationml/2006/main">
  <p:tag name="SELECTED" val="True"/>
</p:tagLst>
</file>

<file path=ppt/tags/tag9.xml><?xml version="1.0" encoding="utf-8"?>
<p:tagLst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2386</Words>
  <Application>WPS 演示</Application>
  <PresentationFormat>全屏显示(16:9)</PresentationFormat>
  <Paragraphs>148</Paragraphs>
  <Slides>14</Slides>
  <Notes>33</Notes>
  <HiddenSlides>0</HiddenSlides>
  <MMClips>1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165</vt:i4>
      </vt:variant>
      <vt:variant>
        <vt:lpstr>幻灯片标题</vt:lpstr>
      </vt:variant>
      <vt:variant>
        <vt:i4>14</vt:i4>
      </vt:variant>
    </vt:vector>
  </HeadingPairs>
  <TitlesOfParts>
    <vt:vector size="192" baseType="lpstr">
      <vt:lpstr>Arial</vt:lpstr>
      <vt:lpstr>宋体</vt:lpstr>
      <vt:lpstr>Wingdings</vt:lpstr>
      <vt:lpstr>微软雅黑</vt:lpstr>
      <vt:lpstr>方正兰亭细黑_GBK</vt:lpstr>
      <vt:lpstr>Open Sans Semibold</vt:lpstr>
      <vt:lpstr>华文中宋</vt:lpstr>
      <vt:lpstr>Kozuka Gothic Pro R</vt:lpstr>
      <vt:lpstr>造字工房俊雅锐宋体验版常规体</vt:lpstr>
      <vt:lpstr>Arial Unicode MS</vt:lpstr>
      <vt:lpstr>Calibri</vt:lpstr>
      <vt:lpstr>Open Sans</vt:lpstr>
      <vt:lpstr>Office 主题​​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绿色清新</dc:title>
  <dc:creator>User</dc:creator>
  <cp:lastModifiedBy>咖啡NO1</cp:lastModifiedBy>
  <cp:revision>100</cp:revision>
  <dcterms:created xsi:type="dcterms:W3CDTF">2015-01-23T04:02:00Z</dcterms:created>
  <dcterms:modified xsi:type="dcterms:W3CDTF">2018-05-14T09:21:49Z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